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876" r:id="rId2"/>
  </p:sldMasterIdLst>
  <p:sldIdLst>
    <p:sldId id="28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6" r:id="rId20"/>
    <p:sldId id="275" r:id="rId21"/>
    <p:sldId id="277" r:id="rId22"/>
    <p:sldId id="278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88" d="100"/>
          <a:sy n="88" d="100"/>
        </p:scale>
        <p:origin x="-1286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1B6E-1DE5-465B-BE25-F0AD9AD77F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0EC61-A635-4750-B367-BAF23878C9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018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F66E7-9217-49A6-A40F-268B8A25284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6B084-84FC-466A-BFC7-7B13796020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427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6391A-0652-4BE5-962B-E8E88B21FA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15620-A05A-487E-8CA5-FC8D88EF37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8689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841337C-0C14-4F3E-8564-38E0169D0D35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841337C-0C14-4F3E-8564-38E0169D0D35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841337C-0C14-4F3E-8564-38E0169D0D35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41337C-0C14-4F3E-8564-38E0169D0D35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841337C-0C14-4F3E-8564-38E0169D0D35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AFA10-B025-4BE7-A8C7-EB4AD7C689B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22E93-4DC2-469D-A7F6-6A2AE0369A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2051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41337C-0C14-4F3E-8564-38E0169D0D35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337C-0C14-4F3E-8564-38E0169D0D35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E48B4-8861-466C-A809-A00BACDB3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347D9-AAFF-414D-AC46-95DD5EA335B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62EE2-9855-4EA4-A606-76CB73CD09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71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A4B38-CFC6-4DB2-B659-D493F640BA4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48A3F-C95B-4173-A751-8FEEBE1E7A0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58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75E3-3E23-4B7B-B7C3-A483E6CDAE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AE6B2-6BF8-4182-BB49-6FF857F46F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838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CB36E-F044-4749-9264-4617F3B6C41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ACD09-4EE2-4C93-BAD3-BE2F924283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40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92BD-8D3A-43E2-8FAD-D2887F50D48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606CA-2A92-4D25-AE03-9520AA428F7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43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CA274-9A58-49E9-B366-75D84B4E338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EEC98-0AB3-4359-AEF0-BB629D9786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11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02D8E-DF9C-4D0E-8AA5-D53388A674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4F6F2-D302-4278-AFE2-CE2DF141C1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53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6184E3-687C-4359-8CE6-AD3B0C3DCE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D27AA2-4051-4C97-9C86-3C81AED3C3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24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26184E3-687C-4359-8CE6-AD3B0C3DCEE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D27AA2-4051-4C97-9C86-3C81AED3C31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6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132440" cy="1902073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ru-RU" sz="4800" b="1" cap="all" dirty="0">
                <a:ln w="6350">
                  <a:noFill/>
                </a:ln>
                <a:solidFill>
                  <a:schemeClr val="bg1">
                    <a:lumMod val="9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</a:rPr>
              <a:t>Любимый город                    Санкт – Петербург.</a:t>
            </a:r>
            <a:endParaRPr lang="ru-RU" dirty="0" smtClean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31640" y="2132856"/>
            <a:ext cx="6688410" cy="1753344"/>
          </a:xfrm>
          <a:noFill/>
          <a:ln>
            <a:noFill/>
          </a:ln>
        </p:spPr>
        <p:txBody>
          <a:bodyPr rtlCol="0">
            <a:normAutofit fontScale="92500" lnSpcReduction="10000"/>
          </a:bodyPr>
          <a:lstStyle/>
          <a:p>
            <a:pPr lvl="0"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Люблю тебя, </a:t>
            </a:r>
            <a:r>
              <a:rPr lang="ru-RU" sz="27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петра</a:t>
            </a: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творенье,</a:t>
            </a:r>
          </a:p>
          <a:p>
            <a:pPr lvl="0"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Люблю твой строгий, стройный вид,</a:t>
            </a:r>
          </a:p>
          <a:p>
            <a:pPr lvl="0"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Невы державное теченье,</a:t>
            </a:r>
          </a:p>
          <a:p>
            <a:pPr lvl="0"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Береговой ее гранит,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14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5.Назовите название первого музея в России.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Segoe Print" pitchFamily="2" charset="0"/>
              </a:rPr>
              <a:t>Эрмитаж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Segoe Print" pitchFamily="2" charset="0"/>
              </a:rPr>
              <a:t>Русский музей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Segoe Print" pitchFamily="2" charset="0"/>
              </a:rPr>
              <a:t>Кунсткамера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Segoe Print" pitchFamily="2" charset="0"/>
              </a:rPr>
              <a:t>Музей Воды</a:t>
            </a:r>
            <a:endParaRPr lang="ru-RU" sz="3200" b="1" dirty="0"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Кунсткамера.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66f85_6a9da57a_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70676" y="1600200"/>
            <a:ext cx="7440648" cy="48736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6.Назовите название корабля, в котором в настоящее время размещается музей.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000240"/>
            <a:ext cx="8115328" cy="412592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Смелый</a:t>
            </a:r>
            <a:endParaRPr lang="ru-RU" sz="4000" dirty="0" smtClean="0">
              <a:latin typeface="Segoe Print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Аврора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Варяг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Победа </a:t>
            </a:r>
            <a:r>
              <a:rPr lang="ru-RU" sz="4000" dirty="0" smtClean="0"/>
              <a:t>        </a:t>
            </a:r>
            <a:endParaRPr lang="ru-R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Аврора.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86dbb_e1223fec_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95" y="1600200"/>
            <a:ext cx="7315009" cy="487362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Что украшает шпиль Адмиралтейства?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8">
              <a:buNone/>
            </a:pPr>
            <a:endParaRPr lang="ru-RU" sz="4000" dirty="0" smtClean="0"/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Крест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Кораблик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Русалка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Ангел</a:t>
            </a:r>
            <a:endParaRPr lang="ru-RU" sz="4000" dirty="0"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Кораблик.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9a6150a3642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333625" y="1765300"/>
            <a:ext cx="3714750" cy="454342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8.Назовите название первого сада в Санкт – Петербурге.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 lvl="8"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Летний сад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Михайловский сад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Адмиралтейский сад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Таврический сад</a:t>
            </a:r>
            <a:endParaRPr lang="ru-RU" sz="4000" dirty="0"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Летний сад.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1b5d0_4c37dc15_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9.В какой собор приходят моряки чаще всего.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Смольный собор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Исаакиевский собор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Никольский собор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Троицкий собор</a:t>
            </a:r>
            <a:endParaRPr lang="ru-RU" sz="4000" dirty="0"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Никольский собор.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7a9a4_9ecf5fd7_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000232" y="1714488"/>
            <a:ext cx="5910426" cy="3960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58204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1.Какая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река не протекает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анкт-Петербурге?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0" lvl="5" indent="-457200">
              <a:buFont typeface="Wingdings" pitchFamily="2" charset="2"/>
              <a:buChar char="Ø"/>
            </a:pPr>
            <a:endParaRPr lang="ru-RU" sz="4000" dirty="0" smtClean="0"/>
          </a:p>
          <a:p>
            <a:pPr marL="2743200" lvl="5" indent="-457200">
              <a:buFont typeface="Wingdings" pitchFamily="2" charset="2"/>
              <a:buChar char="Ø"/>
            </a:pPr>
            <a:endParaRPr lang="ru-RU" sz="4000" dirty="0" smtClean="0"/>
          </a:p>
          <a:p>
            <a:pPr marL="2743200" lvl="5" indent="-457200"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Нева</a:t>
            </a:r>
          </a:p>
          <a:p>
            <a:pPr marL="2743200" lvl="5" indent="-457200"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Мойка</a:t>
            </a:r>
          </a:p>
          <a:p>
            <a:pPr marL="2743200" lvl="5" indent="-457200"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Волга</a:t>
            </a:r>
          </a:p>
          <a:p>
            <a:pPr marL="2743200" lvl="5" indent="-457200"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Фонтанка</a:t>
            </a:r>
            <a:endParaRPr lang="ru-RU" sz="4000" dirty="0"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10.В каком из театров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Санкт – Петербурга  идут только детские спектакли?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Segoe Print" pitchFamily="2" charset="0"/>
              </a:rPr>
              <a:t>Театр Буфф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Segoe Print" pitchFamily="2" charset="0"/>
              </a:rPr>
              <a:t>ТЮЗ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Segoe Print" pitchFamily="2" charset="0"/>
              </a:rPr>
              <a:t>Александрийский театр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Segoe Print" pitchFamily="2" charset="0"/>
              </a:rPr>
              <a:t>Театр на Неве</a:t>
            </a:r>
            <a:endParaRPr lang="ru-RU" b="1" dirty="0"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 на Неве.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r_4ef918b9e99a6e866884835a99456ab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033932" y="1600200"/>
            <a:ext cx="4314135" cy="4873625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74676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Молодцы!</a:t>
            </a:r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66224_reka_volga_voda_2592x1944_(www.GdeFon.ru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43608" y="1628800"/>
            <a:ext cx="7241541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2.Назовите главную площадь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анкт-Петербурга.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35280" cy="4873752"/>
          </a:xfrm>
        </p:spPr>
        <p:txBody>
          <a:bodyPr>
            <a:normAutofit/>
          </a:bodyPr>
          <a:lstStyle/>
          <a:p>
            <a:pPr lvl="6">
              <a:buNone/>
            </a:pPr>
            <a:endParaRPr lang="ru-RU" sz="4000" dirty="0" smtClean="0"/>
          </a:p>
          <a:p>
            <a:pPr lvl="6">
              <a:buFont typeface="Wingdings" pitchFamily="2" charset="2"/>
              <a:buChar char="Ø"/>
            </a:pPr>
            <a:r>
              <a:rPr lang="ru-RU" sz="3600" dirty="0" smtClean="0">
                <a:latin typeface="Segoe Print" pitchFamily="2" charset="0"/>
              </a:rPr>
              <a:t>Московская площадь</a:t>
            </a:r>
          </a:p>
          <a:p>
            <a:pPr lvl="6">
              <a:buFont typeface="Wingdings" pitchFamily="2" charset="2"/>
              <a:buChar char="Ø"/>
            </a:pPr>
            <a:r>
              <a:rPr lang="ru-RU" sz="3600" dirty="0" smtClean="0">
                <a:latin typeface="Segoe Print" pitchFamily="2" charset="0"/>
              </a:rPr>
              <a:t>Дворцовая  площадь</a:t>
            </a:r>
          </a:p>
          <a:p>
            <a:pPr lvl="6">
              <a:buFont typeface="Wingdings" pitchFamily="2" charset="2"/>
              <a:buChar char="Ø"/>
            </a:pPr>
            <a:r>
              <a:rPr lang="ru-RU" sz="3600" dirty="0" smtClean="0">
                <a:latin typeface="Segoe Print" pitchFamily="2" charset="0"/>
              </a:rPr>
              <a:t> площадь Ломоносова </a:t>
            </a:r>
          </a:p>
          <a:p>
            <a:pPr lvl="6">
              <a:buFont typeface="Wingdings" pitchFamily="2" charset="2"/>
              <a:buChar char="Ø"/>
            </a:pPr>
            <a:r>
              <a:rPr lang="ru-RU" sz="3600" dirty="0" smtClean="0">
                <a:latin typeface="Segoe Print" pitchFamily="2" charset="0"/>
              </a:rPr>
              <a:t>Красногвардейская</a:t>
            </a:r>
            <a:r>
              <a:rPr lang="en-US" sz="3600" dirty="0" smtClean="0">
                <a:latin typeface="Segoe Print" pitchFamily="2" charset="0"/>
              </a:rPr>
              <a:t> </a:t>
            </a:r>
            <a:r>
              <a:rPr lang="ru-RU" sz="3600" dirty="0" smtClean="0">
                <a:latin typeface="Segoe Print" pitchFamily="2" charset="0"/>
              </a:rPr>
              <a:t>площадь</a:t>
            </a:r>
            <a:endParaRPr lang="ru-RU" sz="3600" dirty="0" smtClean="0">
              <a:latin typeface="Segoe Print" pitchFamily="2" charset="0"/>
            </a:endParaRPr>
          </a:p>
          <a:p>
            <a:pPr lvl="6"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Дворцовая площадь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1_74ea3389b1400cd0e0e5963df73ab6e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7608" y="1600200"/>
            <a:ext cx="7306784" cy="48736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3.Назовите название моста, имеющего общее с Эйфелевой башней.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lvl="1"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Троицкий </a:t>
            </a:r>
            <a:r>
              <a:rPr lang="ru-RU" sz="4000" dirty="0" smtClean="0">
                <a:latin typeface="Segoe Print" pitchFamily="2" charset="0"/>
              </a:rPr>
              <a:t>мост</a:t>
            </a: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Дворцовый мост</a:t>
            </a: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Синий мост</a:t>
            </a: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Литейный мост               </a:t>
            </a:r>
            <a:r>
              <a:rPr lang="ru-RU" dirty="0" smtClean="0">
                <a:latin typeface="Segoe Print" pitchFamily="2" charset="0"/>
              </a:rPr>
              <a:t>                                 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Троицкий мост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4" name="Содержимое 3" descr="3586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71604" y="1500174"/>
            <a:ext cx="6034617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219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4.Какие сказочные существа украшают решётку Литейного моста?                        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8258204" cy="422567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lvl="1">
              <a:buFont typeface="Wingdings" pitchFamily="2" charset="2"/>
              <a:buChar char="Ø"/>
            </a:pPr>
            <a:r>
              <a:rPr lang="ru-RU" sz="3600" dirty="0" smtClean="0">
                <a:latin typeface="Segoe Print" pitchFamily="2" charset="0"/>
              </a:rPr>
              <a:t>Грифоны</a:t>
            </a:r>
            <a:endParaRPr lang="ru-RU" sz="3600" dirty="0" smtClean="0">
              <a:latin typeface="Segoe Print" pitchFamily="2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Сфинксы</a:t>
            </a:r>
            <a:endParaRPr lang="ru-RU" sz="4000" dirty="0" smtClean="0">
              <a:latin typeface="Segoe Print" pitchFamily="2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Львы</a:t>
            </a:r>
            <a:endParaRPr lang="ru-RU" sz="4000" dirty="0" smtClean="0">
              <a:latin typeface="Segoe Print" pitchFamily="2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ru-RU" sz="4000" dirty="0" smtClean="0">
                <a:latin typeface="Segoe Print" pitchFamily="2" charset="0"/>
              </a:rPr>
              <a:t>Русалки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Русалки.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62310433_1280906378_liteiny_bridge_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00166" y="1785926"/>
            <a:ext cx="6215106" cy="4143404"/>
          </a:xfrm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sankt-peterburg</Template>
  <TotalTime>169</TotalTime>
  <Words>177</Words>
  <Application>Microsoft Office PowerPoint</Application>
  <PresentationFormat>Экран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Эркер</vt:lpstr>
      <vt:lpstr>Любимый город                    Санкт – Петербург.</vt:lpstr>
      <vt:lpstr>           1.Какая река не протекает  в Санкт-Петербурге?    </vt:lpstr>
      <vt:lpstr>Волга</vt:lpstr>
      <vt:lpstr>2.Назовите главную площадь Санкт-Петербурга.</vt:lpstr>
      <vt:lpstr>Дворцовая площадь.</vt:lpstr>
      <vt:lpstr> 3.Назовите название моста, имеющего общее с Эйфелевой башней.</vt:lpstr>
      <vt:lpstr>Троицкий мост.</vt:lpstr>
      <vt:lpstr>4.Какие сказочные существа украшают решётку Литейного моста?                            </vt:lpstr>
      <vt:lpstr>Русалки.</vt:lpstr>
      <vt:lpstr>5.Назовите название первого музея в России.</vt:lpstr>
      <vt:lpstr>Кунсткамера.</vt:lpstr>
      <vt:lpstr>6.Назовите название корабля, в котором в настоящее время размещается музей.</vt:lpstr>
      <vt:lpstr>Аврора.</vt:lpstr>
      <vt:lpstr>7. Что украшает шпиль Адмиралтейства?</vt:lpstr>
      <vt:lpstr>Кораблик.</vt:lpstr>
      <vt:lpstr>8.Назовите название первого сада в Санкт – Петербурге.</vt:lpstr>
      <vt:lpstr>Летний сад.</vt:lpstr>
      <vt:lpstr>9.В какой собор приходят моряки чаще всего.</vt:lpstr>
      <vt:lpstr>Никольский собор.</vt:lpstr>
      <vt:lpstr>10.В каком из театров  Санкт – Петербурга  идут только детские спектакли?</vt:lpstr>
      <vt:lpstr>Театр на Неве.</vt:lpstr>
      <vt:lpstr>     Молодцы!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Любимый город                    Санкт – Петербург.</dc:title>
  <dc:creator>Irina</dc:creator>
  <cp:lastModifiedBy>Пользователь Windows</cp:lastModifiedBy>
  <cp:revision>20</cp:revision>
  <dcterms:created xsi:type="dcterms:W3CDTF">2012-10-21T17:33:57Z</dcterms:created>
  <dcterms:modified xsi:type="dcterms:W3CDTF">2021-03-24T13:23:39Z</dcterms:modified>
</cp:coreProperties>
</file>