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3DC8040-882B-47F0-B36B-1A77A35D243D}" type="datetimeFigureOut">
              <a:rPr lang="ru-RU" smtClean="0"/>
              <a:t>06.08.2019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D5FD4F4-5E3F-4847-997A-22D3885AC89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4246240" cy="426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416342"/>
            <a:ext cx="6400800" cy="1219200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Составила: Сайфутдинова Эльвира Нагимовна</a:t>
            </a:r>
          </a:p>
          <a:p>
            <a:r>
              <a:rPr lang="ru-RU" b="1" i="1" dirty="0" smtClean="0">
                <a:solidFill>
                  <a:srgbClr val="00B0F0"/>
                </a:solidFill>
              </a:rPr>
              <a:t>Воспитатель МБДОУ д/с № 176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543" y="116632"/>
            <a:ext cx="5085521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Мастер – класс </a:t>
            </a:r>
          </a:p>
          <a:p>
            <a:pPr algn="ctr"/>
            <a:r>
              <a:rPr lang="ru-RU" sz="5400" b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рисованию</a:t>
            </a:r>
          </a:p>
          <a:p>
            <a:pPr algn="ctr"/>
            <a:r>
              <a:rPr lang="ru-RU" sz="5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«Лети, ракета, в космос»</a:t>
            </a: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"/>
          <a:stretch/>
        </p:blipFill>
        <p:spPr>
          <a:xfrm>
            <a:off x="5292080" y="401652"/>
            <a:ext cx="3456384" cy="468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>
                <a:solidFill>
                  <a:schemeClr val="tx1"/>
                </a:solidFill>
              </a:rPr>
              <a:t>Дать высохнуть, удалить лишнюю соль, вырезать по контуру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775" y="1628800"/>
            <a:ext cx="5581530" cy="4947469"/>
          </a:xfrm>
        </p:spPr>
      </p:pic>
    </p:spTree>
    <p:extLst>
      <p:ext uri="{BB962C8B-B14F-4D97-AF65-F5344CB8AC3E}">
        <p14:creationId xmlns:p14="http://schemas.microsoft.com/office/powerpoint/2010/main" val="93384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>
                <a:solidFill>
                  <a:schemeClr val="tx1"/>
                </a:solidFill>
              </a:rPr>
              <a:t>Нарисовать ракету простым карандашом и обвести фломастером по контуру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8840"/>
            <a:ext cx="7128792" cy="4525963"/>
          </a:xfrm>
        </p:spPr>
      </p:pic>
    </p:spTree>
    <p:extLst>
      <p:ext uri="{BB962C8B-B14F-4D97-AF65-F5344CB8AC3E}">
        <p14:creationId xmlns:p14="http://schemas.microsoft.com/office/powerpoint/2010/main" val="289666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>
                <a:solidFill>
                  <a:schemeClr val="tx1"/>
                </a:solidFill>
                <a:effectLst/>
              </a:rPr>
              <a:t>Раскрасить ракету фломастерами </a:t>
            </a:r>
            <a:r>
              <a:rPr lang="ru-RU" sz="4400" dirty="0">
                <a:solidFill>
                  <a:schemeClr val="tx1"/>
                </a:solidFill>
                <a:effectLst/>
              </a:rPr>
              <a:t>или восковыми мелками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5" y="1556792"/>
            <a:ext cx="6427051" cy="4958011"/>
          </a:xfrm>
        </p:spPr>
      </p:pic>
    </p:spTree>
    <p:extLst>
      <p:ext uri="{BB962C8B-B14F-4D97-AF65-F5344CB8AC3E}">
        <p14:creationId xmlns:p14="http://schemas.microsoft.com/office/powerpoint/2010/main" val="156331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801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>
                <a:solidFill>
                  <a:schemeClr val="tx1"/>
                </a:solidFill>
              </a:rPr>
              <a:t>Вырезать ракету по контуру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7488832" cy="4885332"/>
          </a:xfrm>
        </p:spPr>
      </p:pic>
    </p:spTree>
    <p:extLst>
      <p:ext uri="{BB962C8B-B14F-4D97-AF65-F5344CB8AC3E}">
        <p14:creationId xmlns:p14="http://schemas.microsoft.com/office/powerpoint/2010/main" val="164851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000" dirty="0">
                <a:solidFill>
                  <a:schemeClr val="tx1"/>
                </a:solidFill>
                <a:effectLst/>
              </a:rPr>
              <a:t>С</a:t>
            </a:r>
            <a:r>
              <a:rPr lang="ru-RU" sz="4000" dirty="0" smtClean="0">
                <a:solidFill>
                  <a:schemeClr val="tx1"/>
                </a:solidFill>
                <a:effectLst/>
              </a:rPr>
              <a:t>оздать </a:t>
            </a:r>
            <a:r>
              <a:rPr lang="ru-RU" sz="4000" dirty="0">
                <a:solidFill>
                  <a:schemeClr val="tx1"/>
                </a:solidFill>
                <a:effectLst/>
              </a:rPr>
              <a:t>композицию из </a:t>
            </a:r>
            <a:r>
              <a:rPr lang="ru-RU" sz="4000" dirty="0" smtClean="0">
                <a:solidFill>
                  <a:schemeClr val="tx1"/>
                </a:solidFill>
                <a:effectLst/>
              </a:rPr>
              <a:t>вырезанных деталей </a:t>
            </a:r>
            <a:r>
              <a:rPr lang="ru-RU" sz="4000" dirty="0">
                <a:solidFill>
                  <a:schemeClr val="tx1"/>
                </a:solidFill>
                <a:effectLst/>
              </a:rPr>
              <a:t>и наклеить их на рисунок космической вселенной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95292" y="2867699"/>
            <a:ext cx="4908451" cy="28627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96658" y="1700808"/>
            <a:ext cx="3582938" cy="4928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96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9036496" cy="141277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>
                <a:solidFill>
                  <a:schemeClr val="tx1"/>
                </a:solidFill>
              </a:rPr>
              <a:t>Чистой водой </a:t>
            </a:r>
            <a:r>
              <a:rPr lang="ru-RU" sz="4400" dirty="0" smtClean="0">
                <a:solidFill>
                  <a:schemeClr val="tx1"/>
                </a:solidFill>
              </a:rPr>
              <a:t>смочить </a:t>
            </a:r>
            <a:r>
              <a:rPr lang="ru-RU" sz="4400" dirty="0">
                <a:solidFill>
                  <a:schemeClr val="tx1"/>
                </a:solidFill>
              </a:rPr>
              <a:t>всю </a:t>
            </a:r>
            <a:r>
              <a:rPr lang="ru-RU" sz="4400" dirty="0" smtClean="0">
                <a:solidFill>
                  <a:schemeClr val="tx1"/>
                </a:solidFill>
              </a:rPr>
              <a:t>поверхность листа </a:t>
            </a:r>
            <a:r>
              <a:rPr lang="ru-RU" sz="4400" dirty="0">
                <a:solidFill>
                  <a:schemeClr val="tx1"/>
                </a:solidFill>
              </a:rPr>
              <a:t>большой кистью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8229600" cy="4376533"/>
          </a:xfrm>
        </p:spPr>
      </p:pic>
    </p:spTree>
    <p:extLst>
      <p:ext uri="{BB962C8B-B14F-4D97-AF65-F5344CB8AC3E}">
        <p14:creationId xmlns:p14="http://schemas.microsoft.com/office/powerpoint/2010/main" val="381542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>
                <a:solidFill>
                  <a:schemeClr val="tx1"/>
                </a:solidFill>
              </a:rPr>
              <a:t>Нанести </a:t>
            </a:r>
            <a:r>
              <a:rPr lang="ru-RU" sz="4400" dirty="0">
                <a:solidFill>
                  <a:schemeClr val="tx1"/>
                </a:solidFill>
              </a:rPr>
              <a:t>краску </a:t>
            </a:r>
            <a:r>
              <a:rPr lang="ru-RU" sz="4400" dirty="0" smtClean="0">
                <a:solidFill>
                  <a:schemeClr val="tx1"/>
                </a:solidFill>
              </a:rPr>
              <a:t>разных оттенков, начиная с синей, </a:t>
            </a:r>
            <a:r>
              <a:rPr lang="ru-RU" sz="4400" dirty="0">
                <a:solidFill>
                  <a:schemeClr val="tx1"/>
                </a:solidFill>
              </a:rPr>
              <a:t>мягкими </a:t>
            </a:r>
            <a:r>
              <a:rPr lang="ru-RU" sz="4400" dirty="0" smtClean="0">
                <a:solidFill>
                  <a:schemeClr val="tx1"/>
                </a:solidFill>
              </a:rPr>
              <a:t>движениями кисти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8229600" cy="4263081"/>
          </a:xfrm>
        </p:spPr>
      </p:pic>
    </p:spTree>
    <p:extLst>
      <p:ext uri="{BB962C8B-B14F-4D97-AF65-F5344CB8AC3E}">
        <p14:creationId xmlns:p14="http://schemas.microsoft.com/office/powerpoint/2010/main" val="164995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800" dirty="0" smtClean="0">
                <a:solidFill>
                  <a:schemeClr val="tx1"/>
                </a:solidFill>
              </a:rPr>
              <a:t>Кистью накапать капли черным, малиновым, синим красками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20888"/>
            <a:ext cx="8229600" cy="4106045"/>
          </a:xfrm>
        </p:spPr>
      </p:pic>
    </p:spTree>
    <p:extLst>
      <p:ext uri="{BB962C8B-B14F-4D97-AF65-F5344CB8AC3E}">
        <p14:creationId xmlns:p14="http://schemas.microsoft.com/office/powerpoint/2010/main" val="273761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>
                <a:solidFill>
                  <a:schemeClr val="tx1"/>
                </a:solidFill>
                <a:effectLst/>
              </a:rPr>
              <a:t>Подвигать лист, чтобы </a:t>
            </a:r>
            <a:r>
              <a:rPr lang="ru-RU" sz="4400" dirty="0">
                <a:solidFill>
                  <a:schemeClr val="tx1"/>
                </a:solidFill>
                <a:effectLst/>
              </a:rPr>
              <a:t>краски </a:t>
            </a:r>
            <a:r>
              <a:rPr lang="ru-RU" sz="4400" dirty="0" smtClean="0">
                <a:solidFill>
                  <a:schemeClr val="tx1"/>
                </a:solidFill>
                <a:effectLst/>
              </a:rPr>
              <a:t>перетекали </a:t>
            </a:r>
            <a:r>
              <a:rPr lang="ru-RU" sz="4400" dirty="0">
                <a:solidFill>
                  <a:schemeClr val="tx1"/>
                </a:solidFill>
                <a:effectLst/>
              </a:rPr>
              <a:t>друг в друга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8229600" cy="4063200"/>
          </a:xfrm>
        </p:spPr>
      </p:pic>
    </p:spTree>
    <p:extLst>
      <p:ext uri="{BB962C8B-B14F-4D97-AF65-F5344CB8AC3E}">
        <p14:creationId xmlns:p14="http://schemas.microsoft.com/office/powerpoint/2010/main" val="37705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>
                <a:solidFill>
                  <a:schemeClr val="tx1"/>
                </a:solidFill>
              </a:rPr>
              <a:t>Тонкой кистью разбрызгивать капли с белой краской по всему листу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48880"/>
            <a:ext cx="8229600" cy="4106045"/>
          </a:xfrm>
        </p:spPr>
      </p:pic>
    </p:spTree>
    <p:extLst>
      <p:ext uri="{BB962C8B-B14F-4D97-AF65-F5344CB8AC3E}">
        <p14:creationId xmlns:p14="http://schemas.microsoft.com/office/powerpoint/2010/main" val="22478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 smtClean="0">
                <a:solidFill>
                  <a:schemeClr val="tx1"/>
                </a:solidFill>
                <a:effectLst/>
              </a:rPr>
              <a:t>Посыпать </a:t>
            </a:r>
            <a:r>
              <a:rPr lang="ru-RU" sz="4400" dirty="0">
                <a:solidFill>
                  <a:schemeClr val="tx1"/>
                </a:solidFill>
                <a:effectLst/>
              </a:rPr>
              <a:t>солью </a:t>
            </a:r>
            <a:r>
              <a:rPr lang="ru-RU" sz="4400" dirty="0" smtClean="0">
                <a:solidFill>
                  <a:schemeClr val="tx1"/>
                </a:solidFill>
                <a:effectLst/>
              </a:rPr>
              <a:t>рисунок, </a:t>
            </a:r>
            <a:br>
              <a:rPr lang="ru-RU" sz="4400" dirty="0" smtClean="0">
                <a:solidFill>
                  <a:schemeClr val="tx1"/>
                </a:solidFill>
                <a:effectLst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</a:rPr>
              <a:t>дать высохнуть </a:t>
            </a:r>
            <a:br>
              <a:rPr lang="ru-RU" sz="4400" dirty="0" smtClean="0">
                <a:solidFill>
                  <a:schemeClr val="tx1"/>
                </a:solidFill>
                <a:effectLst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</a:rPr>
              <a:t>и убрать остатки соли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32856"/>
            <a:ext cx="6235377" cy="4525963"/>
          </a:xfrm>
        </p:spPr>
      </p:pic>
    </p:spTree>
    <p:extLst>
      <p:ext uri="{BB962C8B-B14F-4D97-AF65-F5344CB8AC3E}">
        <p14:creationId xmlns:p14="http://schemas.microsoft.com/office/powerpoint/2010/main" val="114503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600200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</a:rPr>
              <a:t>Карандашом нарисовать круги разных размеров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2"/>
            <a:ext cx="6696577" cy="4525963"/>
          </a:xfrm>
        </p:spPr>
      </p:pic>
    </p:spTree>
    <p:extLst>
      <p:ext uri="{BB962C8B-B14F-4D97-AF65-F5344CB8AC3E}">
        <p14:creationId xmlns:p14="http://schemas.microsoft.com/office/powerpoint/2010/main" val="184312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>
                <a:solidFill>
                  <a:schemeClr val="tx1"/>
                </a:solidFill>
              </a:rPr>
              <a:t>Закрасить планеты акварелью </a:t>
            </a:r>
            <a:r>
              <a:rPr lang="ru-RU" sz="4400" dirty="0" smtClean="0">
                <a:solidFill>
                  <a:schemeClr val="tx1"/>
                </a:solidFill>
              </a:rPr>
              <a:t>и посыпать солью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88840"/>
            <a:ext cx="7410244" cy="4525963"/>
          </a:xfrm>
        </p:spPr>
      </p:pic>
    </p:spTree>
    <p:extLst>
      <p:ext uri="{BB962C8B-B14F-4D97-AF65-F5344CB8AC3E}">
        <p14:creationId xmlns:p14="http://schemas.microsoft.com/office/powerpoint/2010/main" val="65392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59</TotalTime>
  <Words>127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Презентация PowerPoint</vt:lpstr>
      <vt:lpstr>Чистой водой смочить всю поверхность листа большой кистью</vt:lpstr>
      <vt:lpstr>Нанести краску разных оттенков, начиная с синей, мягкими движениями кисти</vt:lpstr>
      <vt:lpstr>Кистью накапать капли черным, малиновым, синим красками</vt:lpstr>
      <vt:lpstr>Подвигать лист, чтобы краски перетекали друг в друга</vt:lpstr>
      <vt:lpstr>Тонкой кистью разбрызгивать капли с белой краской по всему листу</vt:lpstr>
      <vt:lpstr>Посыпать солью рисунок,  дать высохнуть  и убрать остатки соли</vt:lpstr>
      <vt:lpstr>Карандашом нарисовать круги разных размеров</vt:lpstr>
      <vt:lpstr>Закрасить планеты акварелью и посыпать солью</vt:lpstr>
      <vt:lpstr>Дать высохнуть, удалить лишнюю соль, вырезать по контуру</vt:lpstr>
      <vt:lpstr>Нарисовать ракету простым карандашом и обвести фломастером по контуру</vt:lpstr>
      <vt:lpstr>Раскрасить ракету фломастерами или восковыми мелками</vt:lpstr>
      <vt:lpstr>Вырезать ракету по контуру</vt:lpstr>
      <vt:lpstr>Создать композицию из вырезанных деталей и наклеить их на рисунок космической вселенной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2019-08-06T10:16:42Z</dcterms:created>
  <dcterms:modified xsi:type="dcterms:W3CDTF">2019-08-06T11:15:46Z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788287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