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6" r:id="rId4"/>
    <p:sldId id="260" r:id="rId5"/>
    <p:sldId id="261" r:id="rId6"/>
    <p:sldId id="263" r:id="rId7"/>
    <p:sldId id="264" r:id="rId8"/>
    <p:sldId id="265" r:id="rId9"/>
    <p:sldId id="267" r:id="rId10"/>
    <p:sldId id="268" r:id="rId11"/>
    <p:sldId id="270" r:id="rId12"/>
    <p:sldId id="271" r:id="rId13"/>
    <p:sldId id="277" r:id="rId14"/>
    <p:sldId id="278" r:id="rId15"/>
    <p:sldId id="279" r:id="rId16"/>
    <p:sldId id="280" r:id="rId17"/>
    <p:sldId id="281" r:id="rId18"/>
    <p:sldId id="282" r:id="rId19"/>
    <p:sldId id="269" r:id="rId20"/>
    <p:sldId id="257" r:id="rId21"/>
    <p:sldId id="273" r:id="rId22"/>
    <p:sldId id="283" r:id="rId23"/>
    <p:sldId id="284" r:id="rId24"/>
    <p:sldId id="25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7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24CE2B-B8FB-4858-85D2-0781D95F7FC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5E29B56-4CC2-4C3C-89E3-4BCBEE8F6729}">
      <dgm:prSet phldrT="[Текст]"/>
      <dgm:spPr/>
      <dgm:t>
        <a:bodyPr/>
        <a:lstStyle/>
        <a:p>
          <a:pPr algn="ctr"/>
          <a:r>
            <a:rPr lang="ru-RU" b="1" i="0" dirty="0" smtClean="0">
              <a:solidFill>
                <a:schemeClr val="tx1"/>
              </a:solidFill>
            </a:rPr>
            <a:t>«Здоровье»</a:t>
          </a:r>
          <a:endParaRPr lang="ru-RU" b="1" dirty="0">
            <a:solidFill>
              <a:schemeClr val="tx1"/>
            </a:solidFill>
          </a:endParaRPr>
        </a:p>
      </dgm:t>
    </dgm:pt>
    <dgm:pt modelId="{EA7A9AC4-2348-40DD-AD2D-A3C46AE694BF}" type="parTrans" cxnId="{A6C76891-BB03-41B5-8D90-1DF2BF341B16}">
      <dgm:prSet/>
      <dgm:spPr/>
      <dgm:t>
        <a:bodyPr/>
        <a:lstStyle/>
        <a:p>
          <a:endParaRPr lang="ru-RU"/>
        </a:p>
      </dgm:t>
    </dgm:pt>
    <dgm:pt modelId="{D55345DC-DBF4-488D-BC98-C3396F5E24A6}" type="sibTrans" cxnId="{A6C76891-BB03-41B5-8D90-1DF2BF341B16}">
      <dgm:prSet/>
      <dgm:spPr/>
      <dgm:t>
        <a:bodyPr/>
        <a:lstStyle/>
        <a:p>
          <a:endParaRPr lang="ru-RU"/>
        </a:p>
      </dgm:t>
    </dgm:pt>
    <dgm:pt modelId="{06C65057-9A26-4BA9-9276-DCD3BC0857D8}">
      <dgm:prSet phldrT="[Текст]" custT="1"/>
      <dgm:spPr/>
      <dgm:t>
        <a:bodyPr/>
        <a:lstStyle/>
        <a:p>
          <a:pPr algn="ctr"/>
          <a:r>
            <a:rPr lang="ru-RU" sz="1600" b="1" i="0" dirty="0" smtClean="0">
              <a:solidFill>
                <a:schemeClr val="tx1"/>
              </a:solidFill>
            </a:rPr>
            <a:t>«Социальное развитие»</a:t>
          </a:r>
          <a:r>
            <a:rPr lang="en-US" sz="1600" b="1" i="0" dirty="0" smtClean="0">
              <a:solidFill>
                <a:schemeClr val="tx1"/>
              </a:solidFill>
            </a:rPr>
            <a:t> </a:t>
          </a:r>
          <a:endParaRPr lang="ru-RU" sz="1600" b="1" i="0" dirty="0" smtClean="0">
            <a:solidFill>
              <a:schemeClr val="tx1"/>
            </a:solidFill>
          </a:endParaRPr>
        </a:p>
      </dgm:t>
    </dgm:pt>
    <dgm:pt modelId="{9EB3C0AE-4F41-42B2-98F7-CF27106DD779}" type="parTrans" cxnId="{DAAFA44B-63E6-4E35-BEEE-64D3A6BC3EC9}">
      <dgm:prSet/>
      <dgm:spPr/>
      <dgm:t>
        <a:bodyPr/>
        <a:lstStyle/>
        <a:p>
          <a:endParaRPr lang="ru-RU"/>
        </a:p>
      </dgm:t>
    </dgm:pt>
    <dgm:pt modelId="{DAECF275-570F-4B0C-A2EA-6BDCC5AD5272}" type="sibTrans" cxnId="{DAAFA44B-63E6-4E35-BEEE-64D3A6BC3EC9}">
      <dgm:prSet/>
      <dgm:spPr/>
      <dgm:t>
        <a:bodyPr/>
        <a:lstStyle/>
        <a:p>
          <a:endParaRPr lang="ru-RU"/>
        </a:p>
      </dgm:t>
    </dgm:pt>
    <dgm:pt modelId="{6E1EB8B9-09DB-4DBB-A5A4-5F1ACAA1A4AA}">
      <dgm:prSet phldrT="[Текст]"/>
      <dgm:spPr/>
      <dgm:t>
        <a:bodyPr/>
        <a:lstStyle/>
        <a:p>
          <a:pPr algn="ctr"/>
          <a:r>
            <a:rPr lang="ru-RU" b="1" i="0" dirty="0" smtClean="0">
              <a:solidFill>
                <a:schemeClr val="tx1"/>
              </a:solidFill>
            </a:rPr>
            <a:t>«Физическое развитие и физическое воспитание»</a:t>
          </a:r>
          <a:endParaRPr lang="ru-RU" b="1" dirty="0">
            <a:solidFill>
              <a:schemeClr val="tx1"/>
            </a:solidFill>
          </a:endParaRPr>
        </a:p>
      </dgm:t>
    </dgm:pt>
    <dgm:pt modelId="{4F271B48-C8E5-477E-A55C-0251F21842A7}" type="parTrans" cxnId="{D1BAEBC5-E326-4BA4-9C63-761595049476}">
      <dgm:prSet/>
      <dgm:spPr/>
      <dgm:t>
        <a:bodyPr/>
        <a:lstStyle/>
        <a:p>
          <a:endParaRPr lang="ru-RU"/>
        </a:p>
      </dgm:t>
    </dgm:pt>
    <dgm:pt modelId="{B5F29353-7DA4-4FB6-94D0-2F61C045D1D1}" type="sibTrans" cxnId="{D1BAEBC5-E326-4BA4-9C63-761595049476}">
      <dgm:prSet/>
      <dgm:spPr/>
      <dgm:t>
        <a:bodyPr/>
        <a:lstStyle/>
        <a:p>
          <a:endParaRPr lang="ru-RU"/>
        </a:p>
      </dgm:t>
    </dgm:pt>
    <dgm:pt modelId="{E6B470E3-94D9-4220-AF4D-3A5E88C3BA05}">
      <dgm:prSet phldrT="[Текст]"/>
      <dgm:spPr/>
      <dgm:t>
        <a:bodyPr/>
        <a:lstStyle/>
        <a:p>
          <a:pPr algn="ctr"/>
          <a:r>
            <a:rPr lang="ru-RU" b="1" i="0" dirty="0" smtClean="0">
              <a:solidFill>
                <a:schemeClr val="tx1"/>
              </a:solidFill>
            </a:rPr>
            <a:t>«Познавательное развитие»</a:t>
          </a:r>
          <a:endParaRPr lang="ru-RU" b="1" dirty="0">
            <a:solidFill>
              <a:schemeClr val="tx1"/>
            </a:solidFill>
          </a:endParaRPr>
        </a:p>
      </dgm:t>
    </dgm:pt>
    <dgm:pt modelId="{9575865D-84A6-478B-B422-AEA242CE6865}" type="parTrans" cxnId="{8E7352FF-B5EB-40EB-B3BC-75ABD0CC9A04}">
      <dgm:prSet/>
      <dgm:spPr/>
      <dgm:t>
        <a:bodyPr/>
        <a:lstStyle/>
        <a:p>
          <a:endParaRPr lang="ru-RU"/>
        </a:p>
      </dgm:t>
    </dgm:pt>
    <dgm:pt modelId="{08BDB469-1A3C-4019-8924-6FC44704A034}" type="sibTrans" cxnId="{8E7352FF-B5EB-40EB-B3BC-75ABD0CC9A04}">
      <dgm:prSet/>
      <dgm:spPr/>
      <dgm:t>
        <a:bodyPr/>
        <a:lstStyle/>
        <a:p>
          <a:endParaRPr lang="ru-RU"/>
        </a:p>
      </dgm:t>
    </dgm:pt>
    <dgm:pt modelId="{4FB72E54-B97B-429C-9C0B-E83CCEB4B9E9}">
      <dgm:prSet phldrT="[Текст]"/>
      <dgm:spPr/>
      <dgm:t>
        <a:bodyPr/>
        <a:lstStyle/>
        <a:p>
          <a:pPr algn="ctr"/>
          <a:r>
            <a:rPr lang="ru-RU" b="1" i="0" dirty="0" smtClean="0">
              <a:solidFill>
                <a:schemeClr val="tx1"/>
              </a:solidFill>
            </a:rPr>
            <a:t>«Формирование деятельности»</a:t>
          </a:r>
          <a:endParaRPr lang="ru-RU" b="1" dirty="0">
            <a:solidFill>
              <a:schemeClr val="tx1"/>
            </a:solidFill>
          </a:endParaRPr>
        </a:p>
      </dgm:t>
    </dgm:pt>
    <dgm:pt modelId="{C7FA773F-087C-4B2C-91E8-3A6448C18CFA}" type="parTrans" cxnId="{4AAD7FC0-D87E-457A-9DBC-96D08DA53594}">
      <dgm:prSet/>
      <dgm:spPr/>
      <dgm:t>
        <a:bodyPr/>
        <a:lstStyle/>
        <a:p>
          <a:endParaRPr lang="ru-RU"/>
        </a:p>
      </dgm:t>
    </dgm:pt>
    <dgm:pt modelId="{3C423E3C-B809-48D0-9672-F139726EA225}" type="sibTrans" cxnId="{4AAD7FC0-D87E-457A-9DBC-96D08DA53594}">
      <dgm:prSet/>
      <dgm:spPr/>
      <dgm:t>
        <a:bodyPr/>
        <a:lstStyle/>
        <a:p>
          <a:endParaRPr lang="ru-RU"/>
        </a:p>
      </dgm:t>
    </dgm:pt>
    <dgm:pt modelId="{3DFA778D-C5E5-4234-8215-782B9AD17134}">
      <dgm:prSet phldrT="[Текст]"/>
      <dgm:spPr/>
      <dgm:t>
        <a:bodyPr/>
        <a:lstStyle/>
        <a:p>
          <a:pPr algn="ctr"/>
          <a:r>
            <a:rPr lang="ru-RU" b="1" i="0" dirty="0" smtClean="0">
              <a:solidFill>
                <a:schemeClr val="tx1"/>
              </a:solidFill>
            </a:rPr>
            <a:t>«Эстетическое развитие»</a:t>
          </a:r>
          <a:endParaRPr lang="ru-RU" b="1" dirty="0">
            <a:solidFill>
              <a:schemeClr val="tx1"/>
            </a:solidFill>
          </a:endParaRPr>
        </a:p>
      </dgm:t>
    </dgm:pt>
    <dgm:pt modelId="{03061D0A-1FDA-4E4D-B8AC-AAC90C927696}" type="parTrans" cxnId="{F2DFADC7-1713-49A3-A75E-01A78031EED5}">
      <dgm:prSet/>
      <dgm:spPr/>
      <dgm:t>
        <a:bodyPr/>
        <a:lstStyle/>
        <a:p>
          <a:endParaRPr lang="ru-RU"/>
        </a:p>
      </dgm:t>
    </dgm:pt>
    <dgm:pt modelId="{9D2D1BCA-F87C-4496-963D-A815E75BE0A4}" type="sibTrans" cxnId="{F2DFADC7-1713-49A3-A75E-01A78031EED5}">
      <dgm:prSet/>
      <dgm:spPr/>
      <dgm:t>
        <a:bodyPr/>
        <a:lstStyle/>
        <a:p>
          <a:endParaRPr lang="ru-RU"/>
        </a:p>
      </dgm:t>
    </dgm:pt>
    <dgm:pt modelId="{B0FC9D98-5415-4385-A9C2-8C93063F3BF0}" type="pres">
      <dgm:prSet presAssocID="{AA24CE2B-B8FB-4858-85D2-0781D95F7FC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F60E8A-4C6F-4EAC-8A60-6B575DBE81BE}" type="pres">
      <dgm:prSet presAssocID="{35E29B56-4CC2-4C3C-89E3-4BCBEE8F6729}" presName="parentLin" presStyleCnt="0"/>
      <dgm:spPr/>
    </dgm:pt>
    <dgm:pt modelId="{F77D4E9D-A4DC-41B7-9773-AD1386BD36CC}" type="pres">
      <dgm:prSet presAssocID="{35E29B56-4CC2-4C3C-89E3-4BCBEE8F6729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F17B6A74-2BB7-42C9-AB4B-849DFBDB8C9A}" type="pres">
      <dgm:prSet presAssocID="{35E29B56-4CC2-4C3C-89E3-4BCBEE8F6729}" presName="parentText" presStyleLbl="node1" presStyleIdx="0" presStyleCnt="6" custLinFactNeighborX="2041" custLinFactNeighborY="-553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405B7-1BE1-4624-B64C-8CF86C209F54}" type="pres">
      <dgm:prSet presAssocID="{35E29B56-4CC2-4C3C-89E3-4BCBEE8F6729}" presName="negativeSpace" presStyleCnt="0"/>
      <dgm:spPr/>
    </dgm:pt>
    <dgm:pt modelId="{1274C70F-8663-4670-9CCD-9531F54C0C4A}" type="pres">
      <dgm:prSet presAssocID="{35E29B56-4CC2-4C3C-89E3-4BCBEE8F6729}" presName="childText" presStyleLbl="conFgAcc1" presStyleIdx="0" presStyleCnt="6">
        <dgm:presLayoutVars>
          <dgm:bulletEnabled val="1"/>
        </dgm:presLayoutVars>
      </dgm:prSet>
      <dgm:spPr/>
    </dgm:pt>
    <dgm:pt modelId="{D9841145-6CE0-436D-8043-0288EA07BA03}" type="pres">
      <dgm:prSet presAssocID="{D55345DC-DBF4-488D-BC98-C3396F5E24A6}" presName="spaceBetweenRectangles" presStyleCnt="0"/>
      <dgm:spPr/>
    </dgm:pt>
    <dgm:pt modelId="{3CA2E967-DE4B-4C12-AF6E-19A91E7D0B04}" type="pres">
      <dgm:prSet presAssocID="{06C65057-9A26-4BA9-9276-DCD3BC0857D8}" presName="parentLin" presStyleCnt="0"/>
      <dgm:spPr/>
    </dgm:pt>
    <dgm:pt modelId="{B83F8DBE-23D6-4BE9-A111-68C6134F91D1}" type="pres">
      <dgm:prSet presAssocID="{06C65057-9A26-4BA9-9276-DCD3BC0857D8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12CDA584-6813-48B1-89C0-39988FE38DAA}" type="pres">
      <dgm:prSet presAssocID="{06C65057-9A26-4BA9-9276-DCD3BC0857D8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FAA31E-F3C9-411F-B5C2-695435C06DBF}" type="pres">
      <dgm:prSet presAssocID="{06C65057-9A26-4BA9-9276-DCD3BC0857D8}" presName="negativeSpace" presStyleCnt="0"/>
      <dgm:spPr/>
    </dgm:pt>
    <dgm:pt modelId="{3582C73D-8EC6-466C-9D31-E572AF9CF92E}" type="pres">
      <dgm:prSet presAssocID="{06C65057-9A26-4BA9-9276-DCD3BC0857D8}" presName="childText" presStyleLbl="conFgAcc1" presStyleIdx="1" presStyleCnt="6">
        <dgm:presLayoutVars>
          <dgm:bulletEnabled val="1"/>
        </dgm:presLayoutVars>
      </dgm:prSet>
      <dgm:spPr/>
    </dgm:pt>
    <dgm:pt modelId="{8F8276A4-90BE-42CB-924B-27288D8591B2}" type="pres">
      <dgm:prSet presAssocID="{DAECF275-570F-4B0C-A2EA-6BDCC5AD5272}" presName="spaceBetweenRectangles" presStyleCnt="0"/>
      <dgm:spPr/>
    </dgm:pt>
    <dgm:pt modelId="{5016D73C-88C2-4368-9EB4-C7CDC90A06DB}" type="pres">
      <dgm:prSet presAssocID="{6E1EB8B9-09DB-4DBB-A5A4-5F1ACAA1A4AA}" presName="parentLin" presStyleCnt="0"/>
      <dgm:spPr/>
    </dgm:pt>
    <dgm:pt modelId="{04432F4F-4FBC-456C-BE7E-861D978A1091}" type="pres">
      <dgm:prSet presAssocID="{6E1EB8B9-09DB-4DBB-A5A4-5F1ACAA1A4AA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1EBD2E03-F786-44A4-A858-0E8A7E18F5D6}" type="pres">
      <dgm:prSet presAssocID="{6E1EB8B9-09DB-4DBB-A5A4-5F1ACAA1A4AA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4B6B88-1438-4960-9814-30254CE62329}" type="pres">
      <dgm:prSet presAssocID="{6E1EB8B9-09DB-4DBB-A5A4-5F1ACAA1A4AA}" presName="negativeSpace" presStyleCnt="0"/>
      <dgm:spPr/>
    </dgm:pt>
    <dgm:pt modelId="{ACDCAE39-74A7-4FD5-B879-C098A64092DB}" type="pres">
      <dgm:prSet presAssocID="{6E1EB8B9-09DB-4DBB-A5A4-5F1ACAA1A4AA}" presName="childText" presStyleLbl="conFgAcc1" presStyleIdx="2" presStyleCnt="6">
        <dgm:presLayoutVars>
          <dgm:bulletEnabled val="1"/>
        </dgm:presLayoutVars>
      </dgm:prSet>
      <dgm:spPr/>
    </dgm:pt>
    <dgm:pt modelId="{D2C5D036-FA8A-4AAF-913A-D625321D6108}" type="pres">
      <dgm:prSet presAssocID="{B5F29353-7DA4-4FB6-94D0-2F61C045D1D1}" presName="spaceBetweenRectangles" presStyleCnt="0"/>
      <dgm:spPr/>
    </dgm:pt>
    <dgm:pt modelId="{D80E3C0F-BE06-4E6B-A7CC-EE8C52DC7E8F}" type="pres">
      <dgm:prSet presAssocID="{E6B470E3-94D9-4220-AF4D-3A5E88C3BA05}" presName="parentLin" presStyleCnt="0"/>
      <dgm:spPr/>
    </dgm:pt>
    <dgm:pt modelId="{ACEBE3D1-8088-4BBA-9C60-5D1D0163BA98}" type="pres">
      <dgm:prSet presAssocID="{E6B470E3-94D9-4220-AF4D-3A5E88C3BA05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09643050-D8AA-475A-A5F4-37CBFB0D6A79}" type="pres">
      <dgm:prSet presAssocID="{E6B470E3-94D9-4220-AF4D-3A5E88C3BA0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EA0DB4-6752-4DE8-9CBC-CBA5538CBFED}" type="pres">
      <dgm:prSet presAssocID="{E6B470E3-94D9-4220-AF4D-3A5E88C3BA05}" presName="negativeSpace" presStyleCnt="0"/>
      <dgm:spPr/>
    </dgm:pt>
    <dgm:pt modelId="{FA692349-2C1E-49E3-843B-8D3AB2909BAA}" type="pres">
      <dgm:prSet presAssocID="{E6B470E3-94D9-4220-AF4D-3A5E88C3BA05}" presName="childText" presStyleLbl="conFgAcc1" presStyleIdx="3" presStyleCnt="6">
        <dgm:presLayoutVars>
          <dgm:bulletEnabled val="1"/>
        </dgm:presLayoutVars>
      </dgm:prSet>
      <dgm:spPr/>
    </dgm:pt>
    <dgm:pt modelId="{D106C9CB-B3D3-4AAE-9029-FF8EE160DB9B}" type="pres">
      <dgm:prSet presAssocID="{08BDB469-1A3C-4019-8924-6FC44704A034}" presName="spaceBetweenRectangles" presStyleCnt="0"/>
      <dgm:spPr/>
    </dgm:pt>
    <dgm:pt modelId="{850FB6B1-D657-47AE-A597-85845F03B28A}" type="pres">
      <dgm:prSet presAssocID="{4FB72E54-B97B-429C-9C0B-E83CCEB4B9E9}" presName="parentLin" presStyleCnt="0"/>
      <dgm:spPr/>
    </dgm:pt>
    <dgm:pt modelId="{848F11C4-7B38-49CF-9F2A-986D06102C0B}" type="pres">
      <dgm:prSet presAssocID="{4FB72E54-B97B-429C-9C0B-E83CCEB4B9E9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6E6A17ED-364E-4455-9E8D-DFB2B950F7FD}" type="pres">
      <dgm:prSet presAssocID="{4FB72E54-B97B-429C-9C0B-E83CCEB4B9E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CA3AA-B18B-44CF-8686-F47A0154AB69}" type="pres">
      <dgm:prSet presAssocID="{4FB72E54-B97B-429C-9C0B-E83CCEB4B9E9}" presName="negativeSpace" presStyleCnt="0"/>
      <dgm:spPr/>
    </dgm:pt>
    <dgm:pt modelId="{DF0CE7A6-2D50-42C7-83CF-0A791EBA10FC}" type="pres">
      <dgm:prSet presAssocID="{4FB72E54-B97B-429C-9C0B-E83CCEB4B9E9}" presName="childText" presStyleLbl="conFgAcc1" presStyleIdx="4" presStyleCnt="6">
        <dgm:presLayoutVars>
          <dgm:bulletEnabled val="1"/>
        </dgm:presLayoutVars>
      </dgm:prSet>
      <dgm:spPr/>
    </dgm:pt>
    <dgm:pt modelId="{AC051A4B-AD8D-4C73-9EB0-C12C9E56A307}" type="pres">
      <dgm:prSet presAssocID="{3C423E3C-B809-48D0-9672-F139726EA225}" presName="spaceBetweenRectangles" presStyleCnt="0"/>
      <dgm:spPr/>
    </dgm:pt>
    <dgm:pt modelId="{D44AD605-A1E1-4621-B52F-25F5C46C6E45}" type="pres">
      <dgm:prSet presAssocID="{3DFA778D-C5E5-4234-8215-782B9AD17134}" presName="parentLin" presStyleCnt="0"/>
      <dgm:spPr/>
    </dgm:pt>
    <dgm:pt modelId="{F0D8EE79-123B-4574-BDE3-40506EFEC71C}" type="pres">
      <dgm:prSet presAssocID="{3DFA778D-C5E5-4234-8215-782B9AD17134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AD698675-CA10-4290-BEB6-BDA52B11BBAD}" type="pres">
      <dgm:prSet presAssocID="{3DFA778D-C5E5-4234-8215-782B9AD1713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7E439A-CE57-4FFA-99C8-AF2E593D2CEE}" type="pres">
      <dgm:prSet presAssocID="{3DFA778D-C5E5-4234-8215-782B9AD17134}" presName="negativeSpace" presStyleCnt="0"/>
      <dgm:spPr/>
    </dgm:pt>
    <dgm:pt modelId="{3A22C465-5759-4EB4-8E6F-8A1082E15144}" type="pres">
      <dgm:prSet presAssocID="{3DFA778D-C5E5-4234-8215-782B9AD17134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D1BAEBC5-E326-4BA4-9C63-761595049476}" srcId="{AA24CE2B-B8FB-4858-85D2-0781D95F7FC4}" destId="{6E1EB8B9-09DB-4DBB-A5A4-5F1ACAA1A4AA}" srcOrd="2" destOrd="0" parTransId="{4F271B48-C8E5-477E-A55C-0251F21842A7}" sibTransId="{B5F29353-7DA4-4FB6-94D0-2F61C045D1D1}"/>
    <dgm:cxn modelId="{8E7352FF-B5EB-40EB-B3BC-75ABD0CC9A04}" srcId="{AA24CE2B-B8FB-4858-85D2-0781D95F7FC4}" destId="{E6B470E3-94D9-4220-AF4D-3A5E88C3BA05}" srcOrd="3" destOrd="0" parTransId="{9575865D-84A6-478B-B422-AEA242CE6865}" sibTransId="{08BDB469-1A3C-4019-8924-6FC44704A034}"/>
    <dgm:cxn modelId="{4AAD7FC0-D87E-457A-9DBC-96D08DA53594}" srcId="{AA24CE2B-B8FB-4858-85D2-0781D95F7FC4}" destId="{4FB72E54-B97B-429C-9C0B-E83CCEB4B9E9}" srcOrd="4" destOrd="0" parTransId="{C7FA773F-087C-4B2C-91E8-3A6448C18CFA}" sibTransId="{3C423E3C-B809-48D0-9672-F139726EA225}"/>
    <dgm:cxn modelId="{188B761E-1101-4351-AFE6-BFB760E348CE}" type="presOf" srcId="{06C65057-9A26-4BA9-9276-DCD3BC0857D8}" destId="{B83F8DBE-23D6-4BE9-A111-68C6134F91D1}" srcOrd="0" destOrd="0" presId="urn:microsoft.com/office/officeart/2005/8/layout/list1"/>
    <dgm:cxn modelId="{7D8B8598-B778-4117-894C-BB15F2A95444}" type="presOf" srcId="{6E1EB8B9-09DB-4DBB-A5A4-5F1ACAA1A4AA}" destId="{04432F4F-4FBC-456C-BE7E-861D978A1091}" srcOrd="0" destOrd="0" presId="urn:microsoft.com/office/officeart/2005/8/layout/list1"/>
    <dgm:cxn modelId="{31C6EF30-A3E9-436A-A6C8-E31A6E578082}" type="presOf" srcId="{4FB72E54-B97B-429C-9C0B-E83CCEB4B9E9}" destId="{6E6A17ED-364E-4455-9E8D-DFB2B950F7FD}" srcOrd="1" destOrd="0" presId="urn:microsoft.com/office/officeart/2005/8/layout/list1"/>
    <dgm:cxn modelId="{E46EE3C4-550E-4604-86AB-5B222F752907}" type="presOf" srcId="{35E29B56-4CC2-4C3C-89E3-4BCBEE8F6729}" destId="{F77D4E9D-A4DC-41B7-9773-AD1386BD36CC}" srcOrd="0" destOrd="0" presId="urn:microsoft.com/office/officeart/2005/8/layout/list1"/>
    <dgm:cxn modelId="{A6C76891-BB03-41B5-8D90-1DF2BF341B16}" srcId="{AA24CE2B-B8FB-4858-85D2-0781D95F7FC4}" destId="{35E29B56-4CC2-4C3C-89E3-4BCBEE8F6729}" srcOrd="0" destOrd="0" parTransId="{EA7A9AC4-2348-40DD-AD2D-A3C46AE694BF}" sibTransId="{D55345DC-DBF4-488D-BC98-C3396F5E24A6}"/>
    <dgm:cxn modelId="{EC8627DA-A73C-449F-9FE7-D5FC8A42B7D2}" type="presOf" srcId="{E6B470E3-94D9-4220-AF4D-3A5E88C3BA05}" destId="{09643050-D8AA-475A-A5F4-37CBFB0D6A79}" srcOrd="1" destOrd="0" presId="urn:microsoft.com/office/officeart/2005/8/layout/list1"/>
    <dgm:cxn modelId="{F2DFADC7-1713-49A3-A75E-01A78031EED5}" srcId="{AA24CE2B-B8FB-4858-85D2-0781D95F7FC4}" destId="{3DFA778D-C5E5-4234-8215-782B9AD17134}" srcOrd="5" destOrd="0" parTransId="{03061D0A-1FDA-4E4D-B8AC-AAC90C927696}" sibTransId="{9D2D1BCA-F87C-4496-963D-A815E75BE0A4}"/>
    <dgm:cxn modelId="{0A19200D-977F-4E26-AFE4-0293F89448EE}" type="presOf" srcId="{3DFA778D-C5E5-4234-8215-782B9AD17134}" destId="{F0D8EE79-123B-4574-BDE3-40506EFEC71C}" srcOrd="0" destOrd="0" presId="urn:microsoft.com/office/officeart/2005/8/layout/list1"/>
    <dgm:cxn modelId="{DAAFA44B-63E6-4E35-BEEE-64D3A6BC3EC9}" srcId="{AA24CE2B-B8FB-4858-85D2-0781D95F7FC4}" destId="{06C65057-9A26-4BA9-9276-DCD3BC0857D8}" srcOrd="1" destOrd="0" parTransId="{9EB3C0AE-4F41-42B2-98F7-CF27106DD779}" sibTransId="{DAECF275-570F-4B0C-A2EA-6BDCC5AD5272}"/>
    <dgm:cxn modelId="{9CD5AE05-0735-4B28-A9A2-7F84A0E556DB}" type="presOf" srcId="{3DFA778D-C5E5-4234-8215-782B9AD17134}" destId="{AD698675-CA10-4290-BEB6-BDA52B11BBAD}" srcOrd="1" destOrd="0" presId="urn:microsoft.com/office/officeart/2005/8/layout/list1"/>
    <dgm:cxn modelId="{8988C94A-8060-4D14-BCB6-C109217EFED7}" type="presOf" srcId="{E6B470E3-94D9-4220-AF4D-3A5E88C3BA05}" destId="{ACEBE3D1-8088-4BBA-9C60-5D1D0163BA98}" srcOrd="0" destOrd="0" presId="urn:microsoft.com/office/officeart/2005/8/layout/list1"/>
    <dgm:cxn modelId="{E61FA3E5-52C7-4864-A5BE-C9CB890D7DDE}" type="presOf" srcId="{06C65057-9A26-4BA9-9276-DCD3BC0857D8}" destId="{12CDA584-6813-48B1-89C0-39988FE38DAA}" srcOrd="1" destOrd="0" presId="urn:microsoft.com/office/officeart/2005/8/layout/list1"/>
    <dgm:cxn modelId="{09B8C846-6312-4A2E-99C6-D3C7CE588701}" type="presOf" srcId="{AA24CE2B-B8FB-4858-85D2-0781D95F7FC4}" destId="{B0FC9D98-5415-4385-A9C2-8C93063F3BF0}" srcOrd="0" destOrd="0" presId="urn:microsoft.com/office/officeart/2005/8/layout/list1"/>
    <dgm:cxn modelId="{4659A6D7-5A56-41A5-9153-AED4C1A2887C}" type="presOf" srcId="{35E29B56-4CC2-4C3C-89E3-4BCBEE8F6729}" destId="{F17B6A74-2BB7-42C9-AB4B-849DFBDB8C9A}" srcOrd="1" destOrd="0" presId="urn:microsoft.com/office/officeart/2005/8/layout/list1"/>
    <dgm:cxn modelId="{5304E7BD-FE62-412F-B97D-CE024322AA28}" type="presOf" srcId="{6E1EB8B9-09DB-4DBB-A5A4-5F1ACAA1A4AA}" destId="{1EBD2E03-F786-44A4-A858-0E8A7E18F5D6}" srcOrd="1" destOrd="0" presId="urn:microsoft.com/office/officeart/2005/8/layout/list1"/>
    <dgm:cxn modelId="{EBD12B01-C6B2-499B-9A87-0FE30AC300E5}" type="presOf" srcId="{4FB72E54-B97B-429C-9C0B-E83CCEB4B9E9}" destId="{848F11C4-7B38-49CF-9F2A-986D06102C0B}" srcOrd="0" destOrd="0" presId="urn:microsoft.com/office/officeart/2005/8/layout/list1"/>
    <dgm:cxn modelId="{4634253D-C7D3-4C3F-BF25-FE66AEF1753E}" type="presParOf" srcId="{B0FC9D98-5415-4385-A9C2-8C93063F3BF0}" destId="{AAF60E8A-4C6F-4EAC-8A60-6B575DBE81BE}" srcOrd="0" destOrd="0" presId="urn:microsoft.com/office/officeart/2005/8/layout/list1"/>
    <dgm:cxn modelId="{7E8680BE-9A86-46CE-9749-30A78ADBBB88}" type="presParOf" srcId="{AAF60E8A-4C6F-4EAC-8A60-6B575DBE81BE}" destId="{F77D4E9D-A4DC-41B7-9773-AD1386BD36CC}" srcOrd="0" destOrd="0" presId="urn:microsoft.com/office/officeart/2005/8/layout/list1"/>
    <dgm:cxn modelId="{B1B4EF2B-E895-45F8-AA3F-F8904FB25F5A}" type="presParOf" srcId="{AAF60E8A-4C6F-4EAC-8A60-6B575DBE81BE}" destId="{F17B6A74-2BB7-42C9-AB4B-849DFBDB8C9A}" srcOrd="1" destOrd="0" presId="urn:microsoft.com/office/officeart/2005/8/layout/list1"/>
    <dgm:cxn modelId="{3F4CE1F9-C5E2-439F-AC5E-3B0BC68CAEBB}" type="presParOf" srcId="{B0FC9D98-5415-4385-A9C2-8C93063F3BF0}" destId="{B2C405B7-1BE1-4624-B64C-8CF86C209F54}" srcOrd="1" destOrd="0" presId="urn:microsoft.com/office/officeart/2005/8/layout/list1"/>
    <dgm:cxn modelId="{72785949-FF0F-47B2-8AD0-CEB16046E158}" type="presParOf" srcId="{B0FC9D98-5415-4385-A9C2-8C93063F3BF0}" destId="{1274C70F-8663-4670-9CCD-9531F54C0C4A}" srcOrd="2" destOrd="0" presId="urn:microsoft.com/office/officeart/2005/8/layout/list1"/>
    <dgm:cxn modelId="{DBE5AA23-9D9B-418D-9172-FF7CAB668C41}" type="presParOf" srcId="{B0FC9D98-5415-4385-A9C2-8C93063F3BF0}" destId="{D9841145-6CE0-436D-8043-0288EA07BA03}" srcOrd="3" destOrd="0" presId="urn:microsoft.com/office/officeart/2005/8/layout/list1"/>
    <dgm:cxn modelId="{A66E69C8-5677-4E67-A216-B16D7F1294F4}" type="presParOf" srcId="{B0FC9D98-5415-4385-A9C2-8C93063F3BF0}" destId="{3CA2E967-DE4B-4C12-AF6E-19A91E7D0B04}" srcOrd="4" destOrd="0" presId="urn:microsoft.com/office/officeart/2005/8/layout/list1"/>
    <dgm:cxn modelId="{BACC4266-133B-4B70-996F-772923B73528}" type="presParOf" srcId="{3CA2E967-DE4B-4C12-AF6E-19A91E7D0B04}" destId="{B83F8DBE-23D6-4BE9-A111-68C6134F91D1}" srcOrd="0" destOrd="0" presId="urn:microsoft.com/office/officeart/2005/8/layout/list1"/>
    <dgm:cxn modelId="{A71399FC-8A3A-48F6-858E-6144A2610108}" type="presParOf" srcId="{3CA2E967-DE4B-4C12-AF6E-19A91E7D0B04}" destId="{12CDA584-6813-48B1-89C0-39988FE38DAA}" srcOrd="1" destOrd="0" presId="urn:microsoft.com/office/officeart/2005/8/layout/list1"/>
    <dgm:cxn modelId="{CC18D6DA-49F4-42C0-AD48-FDBA3C383DCD}" type="presParOf" srcId="{B0FC9D98-5415-4385-A9C2-8C93063F3BF0}" destId="{B1FAA31E-F3C9-411F-B5C2-695435C06DBF}" srcOrd="5" destOrd="0" presId="urn:microsoft.com/office/officeart/2005/8/layout/list1"/>
    <dgm:cxn modelId="{1D9399BF-964D-4FFC-A03F-DCFEDBC6ABFA}" type="presParOf" srcId="{B0FC9D98-5415-4385-A9C2-8C93063F3BF0}" destId="{3582C73D-8EC6-466C-9D31-E572AF9CF92E}" srcOrd="6" destOrd="0" presId="urn:microsoft.com/office/officeart/2005/8/layout/list1"/>
    <dgm:cxn modelId="{9F220B78-1853-47B9-AE7A-D179856AC88D}" type="presParOf" srcId="{B0FC9D98-5415-4385-A9C2-8C93063F3BF0}" destId="{8F8276A4-90BE-42CB-924B-27288D8591B2}" srcOrd="7" destOrd="0" presId="urn:microsoft.com/office/officeart/2005/8/layout/list1"/>
    <dgm:cxn modelId="{6BBE0FC1-E2A7-41AE-BC8E-A378007D76B1}" type="presParOf" srcId="{B0FC9D98-5415-4385-A9C2-8C93063F3BF0}" destId="{5016D73C-88C2-4368-9EB4-C7CDC90A06DB}" srcOrd="8" destOrd="0" presId="urn:microsoft.com/office/officeart/2005/8/layout/list1"/>
    <dgm:cxn modelId="{C938F15E-376F-4292-826A-39853FD2F264}" type="presParOf" srcId="{5016D73C-88C2-4368-9EB4-C7CDC90A06DB}" destId="{04432F4F-4FBC-456C-BE7E-861D978A1091}" srcOrd="0" destOrd="0" presId="urn:microsoft.com/office/officeart/2005/8/layout/list1"/>
    <dgm:cxn modelId="{C29C52A8-D63B-457F-9470-09B4E4F0F4C2}" type="presParOf" srcId="{5016D73C-88C2-4368-9EB4-C7CDC90A06DB}" destId="{1EBD2E03-F786-44A4-A858-0E8A7E18F5D6}" srcOrd="1" destOrd="0" presId="urn:microsoft.com/office/officeart/2005/8/layout/list1"/>
    <dgm:cxn modelId="{425A3B78-5931-4504-BDB5-251C46D3AC24}" type="presParOf" srcId="{B0FC9D98-5415-4385-A9C2-8C93063F3BF0}" destId="{634B6B88-1438-4960-9814-30254CE62329}" srcOrd="9" destOrd="0" presId="urn:microsoft.com/office/officeart/2005/8/layout/list1"/>
    <dgm:cxn modelId="{E5EAC861-949B-452F-B21F-735334ED0D24}" type="presParOf" srcId="{B0FC9D98-5415-4385-A9C2-8C93063F3BF0}" destId="{ACDCAE39-74A7-4FD5-B879-C098A64092DB}" srcOrd="10" destOrd="0" presId="urn:microsoft.com/office/officeart/2005/8/layout/list1"/>
    <dgm:cxn modelId="{CC79B73C-E055-4056-A3CE-54293A9DFE56}" type="presParOf" srcId="{B0FC9D98-5415-4385-A9C2-8C93063F3BF0}" destId="{D2C5D036-FA8A-4AAF-913A-D625321D6108}" srcOrd="11" destOrd="0" presId="urn:microsoft.com/office/officeart/2005/8/layout/list1"/>
    <dgm:cxn modelId="{55F112B7-8E7F-4139-B359-334DECFDB9F7}" type="presParOf" srcId="{B0FC9D98-5415-4385-A9C2-8C93063F3BF0}" destId="{D80E3C0F-BE06-4E6B-A7CC-EE8C52DC7E8F}" srcOrd="12" destOrd="0" presId="urn:microsoft.com/office/officeart/2005/8/layout/list1"/>
    <dgm:cxn modelId="{1E075156-700F-40D6-BCD1-B4B4A3D0A2B1}" type="presParOf" srcId="{D80E3C0F-BE06-4E6B-A7CC-EE8C52DC7E8F}" destId="{ACEBE3D1-8088-4BBA-9C60-5D1D0163BA98}" srcOrd="0" destOrd="0" presId="urn:microsoft.com/office/officeart/2005/8/layout/list1"/>
    <dgm:cxn modelId="{755CE807-5DBE-4AE7-8700-C9AD61D6DF4A}" type="presParOf" srcId="{D80E3C0F-BE06-4E6B-A7CC-EE8C52DC7E8F}" destId="{09643050-D8AA-475A-A5F4-37CBFB0D6A79}" srcOrd="1" destOrd="0" presId="urn:microsoft.com/office/officeart/2005/8/layout/list1"/>
    <dgm:cxn modelId="{13C49F89-1581-47A2-8761-453B86491580}" type="presParOf" srcId="{B0FC9D98-5415-4385-A9C2-8C93063F3BF0}" destId="{ECEA0DB4-6752-4DE8-9CBC-CBA5538CBFED}" srcOrd="13" destOrd="0" presId="urn:microsoft.com/office/officeart/2005/8/layout/list1"/>
    <dgm:cxn modelId="{EC3D817E-5265-4070-8BFA-8E0845272306}" type="presParOf" srcId="{B0FC9D98-5415-4385-A9C2-8C93063F3BF0}" destId="{FA692349-2C1E-49E3-843B-8D3AB2909BAA}" srcOrd="14" destOrd="0" presId="urn:microsoft.com/office/officeart/2005/8/layout/list1"/>
    <dgm:cxn modelId="{02043BBA-3F06-4422-8D9E-1DF4847FC0DF}" type="presParOf" srcId="{B0FC9D98-5415-4385-A9C2-8C93063F3BF0}" destId="{D106C9CB-B3D3-4AAE-9029-FF8EE160DB9B}" srcOrd="15" destOrd="0" presId="urn:microsoft.com/office/officeart/2005/8/layout/list1"/>
    <dgm:cxn modelId="{C6927A2F-EBCB-4149-B45F-5D22C37EBA1F}" type="presParOf" srcId="{B0FC9D98-5415-4385-A9C2-8C93063F3BF0}" destId="{850FB6B1-D657-47AE-A597-85845F03B28A}" srcOrd="16" destOrd="0" presId="urn:microsoft.com/office/officeart/2005/8/layout/list1"/>
    <dgm:cxn modelId="{0DC5F585-8969-4B0B-BEB8-35C0144F6D29}" type="presParOf" srcId="{850FB6B1-D657-47AE-A597-85845F03B28A}" destId="{848F11C4-7B38-49CF-9F2A-986D06102C0B}" srcOrd="0" destOrd="0" presId="urn:microsoft.com/office/officeart/2005/8/layout/list1"/>
    <dgm:cxn modelId="{A5F49479-466A-40C5-9B20-7E8C815F1AC4}" type="presParOf" srcId="{850FB6B1-D657-47AE-A597-85845F03B28A}" destId="{6E6A17ED-364E-4455-9E8D-DFB2B950F7FD}" srcOrd="1" destOrd="0" presId="urn:microsoft.com/office/officeart/2005/8/layout/list1"/>
    <dgm:cxn modelId="{B575ACB2-540D-48BD-BDBB-DC10AEC2E94E}" type="presParOf" srcId="{B0FC9D98-5415-4385-A9C2-8C93063F3BF0}" destId="{193CA3AA-B18B-44CF-8686-F47A0154AB69}" srcOrd="17" destOrd="0" presId="urn:microsoft.com/office/officeart/2005/8/layout/list1"/>
    <dgm:cxn modelId="{DF381FD6-F339-4C38-8170-C5DB8F3ADE1F}" type="presParOf" srcId="{B0FC9D98-5415-4385-A9C2-8C93063F3BF0}" destId="{DF0CE7A6-2D50-42C7-83CF-0A791EBA10FC}" srcOrd="18" destOrd="0" presId="urn:microsoft.com/office/officeart/2005/8/layout/list1"/>
    <dgm:cxn modelId="{D35B34B7-9741-4217-95E5-B182F0FE5E5A}" type="presParOf" srcId="{B0FC9D98-5415-4385-A9C2-8C93063F3BF0}" destId="{AC051A4B-AD8D-4C73-9EB0-C12C9E56A307}" srcOrd="19" destOrd="0" presId="urn:microsoft.com/office/officeart/2005/8/layout/list1"/>
    <dgm:cxn modelId="{F2DEE3F8-F3C5-4AF4-AB42-607400D4DD67}" type="presParOf" srcId="{B0FC9D98-5415-4385-A9C2-8C93063F3BF0}" destId="{D44AD605-A1E1-4621-B52F-25F5C46C6E45}" srcOrd="20" destOrd="0" presId="urn:microsoft.com/office/officeart/2005/8/layout/list1"/>
    <dgm:cxn modelId="{E631E6FF-B362-45FF-9943-D2B9DEA254AC}" type="presParOf" srcId="{D44AD605-A1E1-4621-B52F-25F5C46C6E45}" destId="{F0D8EE79-123B-4574-BDE3-40506EFEC71C}" srcOrd="0" destOrd="0" presId="urn:microsoft.com/office/officeart/2005/8/layout/list1"/>
    <dgm:cxn modelId="{0F424D78-EBDF-4BE2-80FB-F125775F3696}" type="presParOf" srcId="{D44AD605-A1E1-4621-B52F-25F5C46C6E45}" destId="{AD698675-CA10-4290-BEB6-BDA52B11BBAD}" srcOrd="1" destOrd="0" presId="urn:microsoft.com/office/officeart/2005/8/layout/list1"/>
    <dgm:cxn modelId="{26837933-98A7-4262-B6DF-467FA2C50EED}" type="presParOf" srcId="{B0FC9D98-5415-4385-A9C2-8C93063F3BF0}" destId="{497E439A-CE57-4FFA-99C8-AF2E593D2CEE}" srcOrd="21" destOrd="0" presId="urn:microsoft.com/office/officeart/2005/8/layout/list1"/>
    <dgm:cxn modelId="{703C34F3-C5F5-4816-A8C3-4EBEE0C7E659}" type="presParOf" srcId="{B0FC9D98-5415-4385-A9C2-8C93063F3BF0}" destId="{3A22C465-5759-4EB4-8E6F-8A1082E15144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8AA1DA9-D834-4FB5-9D7D-55D2EFDE76DF}" type="doc">
      <dgm:prSet loTypeId="urn:microsoft.com/office/officeart/2005/8/layout/vList3" loCatId="list" qsTypeId="urn:microsoft.com/office/officeart/2005/8/quickstyle/simple1" qsCatId="simple" csTypeId="urn:microsoft.com/office/officeart/2005/8/colors/accent4_3" csCatId="accent4" phldr="1"/>
      <dgm:spPr/>
    </dgm:pt>
    <dgm:pt modelId="{D8D585AE-6BBD-4FF1-AA09-8AFD65A9433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Укрепление и охрана здоровья, физическое развитие</a:t>
          </a:r>
          <a:endParaRPr lang="ru-RU" dirty="0">
            <a:solidFill>
              <a:schemeClr val="tx1"/>
            </a:solidFill>
          </a:endParaRPr>
        </a:p>
      </dgm:t>
    </dgm:pt>
    <dgm:pt modelId="{89F3CEB3-7BF5-4AEA-A452-9C61342115E9}" type="parTrans" cxnId="{8710EBDC-4500-4E81-91C5-47928D8CDE5A}">
      <dgm:prSet/>
      <dgm:spPr/>
      <dgm:t>
        <a:bodyPr/>
        <a:lstStyle/>
        <a:p>
          <a:endParaRPr lang="ru-RU"/>
        </a:p>
      </dgm:t>
    </dgm:pt>
    <dgm:pt modelId="{37824282-9474-4A24-8CA6-4DF700389959}" type="sibTrans" cxnId="{8710EBDC-4500-4E81-91C5-47928D8CDE5A}">
      <dgm:prSet/>
      <dgm:spPr/>
      <dgm:t>
        <a:bodyPr/>
        <a:lstStyle/>
        <a:p>
          <a:endParaRPr lang="ru-RU"/>
        </a:p>
      </dgm:t>
    </dgm:pt>
    <dgm:pt modelId="{8E915CDA-452A-41F9-BC72-A59DCF1B615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Формирование и развитие коммуникативной и когнитивной функции речи</a:t>
          </a:r>
          <a:endParaRPr lang="ru-RU" dirty="0">
            <a:solidFill>
              <a:schemeClr val="tx1"/>
            </a:solidFill>
          </a:endParaRPr>
        </a:p>
      </dgm:t>
    </dgm:pt>
    <dgm:pt modelId="{3C3323DD-B40F-4048-A2BF-88C5C70F7F98}" type="parTrans" cxnId="{A3267F67-C440-48CF-BEF4-02480A77669B}">
      <dgm:prSet/>
      <dgm:spPr/>
      <dgm:t>
        <a:bodyPr/>
        <a:lstStyle/>
        <a:p>
          <a:endParaRPr lang="ru-RU"/>
        </a:p>
      </dgm:t>
    </dgm:pt>
    <dgm:pt modelId="{83F5FD81-B7C7-4D49-973C-091FBAC09997}" type="sibTrans" cxnId="{A3267F67-C440-48CF-BEF4-02480A77669B}">
      <dgm:prSet/>
      <dgm:spPr/>
      <dgm:t>
        <a:bodyPr/>
        <a:lstStyle/>
        <a:p>
          <a:endParaRPr lang="ru-RU"/>
        </a:p>
      </dgm:t>
    </dgm:pt>
    <dgm:pt modelId="{0DEC1817-1183-4D9D-99B0-63DE47B0A6B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Формирование и развитие продуктивных видов деятельности, социального поведения, коммуникативных умений</a:t>
          </a:r>
          <a:endParaRPr lang="ru-RU" dirty="0">
            <a:solidFill>
              <a:schemeClr val="tx1"/>
            </a:solidFill>
          </a:endParaRPr>
        </a:p>
      </dgm:t>
    </dgm:pt>
    <dgm:pt modelId="{81FE03A8-5C66-48E8-9F9A-B2226C0D559E}" type="parTrans" cxnId="{D1B07B44-17D8-436B-B9BD-811206D8DBF0}">
      <dgm:prSet/>
      <dgm:spPr/>
      <dgm:t>
        <a:bodyPr/>
        <a:lstStyle/>
        <a:p>
          <a:endParaRPr lang="ru-RU"/>
        </a:p>
      </dgm:t>
    </dgm:pt>
    <dgm:pt modelId="{DAEB8F76-C224-44C2-B620-A8BC29A0974F}" type="sibTrans" cxnId="{D1B07B44-17D8-436B-B9BD-811206D8DBF0}">
      <dgm:prSet/>
      <dgm:spPr/>
      <dgm:t>
        <a:bodyPr/>
        <a:lstStyle/>
        <a:p>
          <a:endParaRPr lang="ru-RU"/>
        </a:p>
      </dgm:t>
    </dgm:pt>
    <dgm:pt modelId="{F56F704B-C516-4EC9-8F5E-AFBF7E5FCF12}" type="pres">
      <dgm:prSet presAssocID="{48AA1DA9-D834-4FB5-9D7D-55D2EFDE76DF}" presName="linearFlow" presStyleCnt="0">
        <dgm:presLayoutVars>
          <dgm:dir/>
          <dgm:resizeHandles val="exact"/>
        </dgm:presLayoutVars>
      </dgm:prSet>
      <dgm:spPr/>
    </dgm:pt>
    <dgm:pt modelId="{44010670-E476-4C30-B339-982955EEFBC3}" type="pres">
      <dgm:prSet presAssocID="{D8D585AE-6BBD-4FF1-AA09-8AFD65A9433F}" presName="composite" presStyleCnt="0"/>
      <dgm:spPr/>
    </dgm:pt>
    <dgm:pt modelId="{896F33C2-43F7-4DAE-9289-A42EC17647AE}" type="pres">
      <dgm:prSet presAssocID="{D8D585AE-6BBD-4FF1-AA09-8AFD65A9433F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AEFDEA3-7A4F-4D58-B3A8-9F228F491A7A}" type="pres">
      <dgm:prSet presAssocID="{D8D585AE-6BBD-4FF1-AA09-8AFD65A9433F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1216DE-04E6-4C21-97FA-A157D82E479B}" type="pres">
      <dgm:prSet presAssocID="{37824282-9474-4A24-8CA6-4DF700389959}" presName="spacing" presStyleCnt="0"/>
      <dgm:spPr/>
    </dgm:pt>
    <dgm:pt modelId="{DB8192C6-C3D7-4E83-9CD7-7865B1C3FAF2}" type="pres">
      <dgm:prSet presAssocID="{8E915CDA-452A-41F9-BC72-A59DCF1B615F}" presName="composite" presStyleCnt="0"/>
      <dgm:spPr/>
    </dgm:pt>
    <dgm:pt modelId="{9A5A1D92-9F5C-45BF-9BBE-02FBDE032995}" type="pres">
      <dgm:prSet presAssocID="{8E915CDA-452A-41F9-BC72-A59DCF1B615F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9C9A6AD-B170-49B1-ABD4-070607B04588}" type="pres">
      <dgm:prSet presAssocID="{8E915CDA-452A-41F9-BC72-A59DCF1B615F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4B9CAE-7871-4E84-8927-D88B73F52320}" type="pres">
      <dgm:prSet presAssocID="{83F5FD81-B7C7-4D49-973C-091FBAC09997}" presName="spacing" presStyleCnt="0"/>
      <dgm:spPr/>
    </dgm:pt>
    <dgm:pt modelId="{AF6BD3FD-4144-4881-B172-A0E254D16383}" type="pres">
      <dgm:prSet presAssocID="{0DEC1817-1183-4D9D-99B0-63DE47B0A6B8}" presName="composite" presStyleCnt="0"/>
      <dgm:spPr/>
    </dgm:pt>
    <dgm:pt modelId="{92512847-0DBB-4267-9096-84E36759A904}" type="pres">
      <dgm:prSet presAssocID="{0DEC1817-1183-4D9D-99B0-63DE47B0A6B8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B6E7A69-2B58-4DA9-AE97-1BC41916911E}" type="pres">
      <dgm:prSet presAssocID="{0DEC1817-1183-4D9D-99B0-63DE47B0A6B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766871-234D-40BC-A117-714D4D4F304E}" type="presOf" srcId="{0DEC1817-1183-4D9D-99B0-63DE47B0A6B8}" destId="{3B6E7A69-2B58-4DA9-AE97-1BC41916911E}" srcOrd="0" destOrd="0" presId="urn:microsoft.com/office/officeart/2005/8/layout/vList3"/>
    <dgm:cxn modelId="{2836093F-6BED-4312-BFA7-594468B20F03}" type="presOf" srcId="{D8D585AE-6BBD-4FF1-AA09-8AFD65A9433F}" destId="{8AEFDEA3-7A4F-4D58-B3A8-9F228F491A7A}" srcOrd="0" destOrd="0" presId="urn:microsoft.com/office/officeart/2005/8/layout/vList3"/>
    <dgm:cxn modelId="{D1B07B44-17D8-436B-B9BD-811206D8DBF0}" srcId="{48AA1DA9-D834-4FB5-9D7D-55D2EFDE76DF}" destId="{0DEC1817-1183-4D9D-99B0-63DE47B0A6B8}" srcOrd="2" destOrd="0" parTransId="{81FE03A8-5C66-48E8-9F9A-B2226C0D559E}" sibTransId="{DAEB8F76-C224-44C2-B620-A8BC29A0974F}"/>
    <dgm:cxn modelId="{A3267F67-C440-48CF-BEF4-02480A77669B}" srcId="{48AA1DA9-D834-4FB5-9D7D-55D2EFDE76DF}" destId="{8E915CDA-452A-41F9-BC72-A59DCF1B615F}" srcOrd="1" destOrd="0" parTransId="{3C3323DD-B40F-4048-A2BF-88C5C70F7F98}" sibTransId="{83F5FD81-B7C7-4D49-973C-091FBAC09997}"/>
    <dgm:cxn modelId="{FCCCD6B9-3D93-432E-9689-6B661B443A42}" type="presOf" srcId="{8E915CDA-452A-41F9-BC72-A59DCF1B615F}" destId="{B9C9A6AD-B170-49B1-ABD4-070607B04588}" srcOrd="0" destOrd="0" presId="urn:microsoft.com/office/officeart/2005/8/layout/vList3"/>
    <dgm:cxn modelId="{1958F306-17B5-43E4-A1D7-AA0C715F4DB7}" type="presOf" srcId="{48AA1DA9-D834-4FB5-9D7D-55D2EFDE76DF}" destId="{F56F704B-C516-4EC9-8F5E-AFBF7E5FCF12}" srcOrd="0" destOrd="0" presId="urn:microsoft.com/office/officeart/2005/8/layout/vList3"/>
    <dgm:cxn modelId="{8710EBDC-4500-4E81-91C5-47928D8CDE5A}" srcId="{48AA1DA9-D834-4FB5-9D7D-55D2EFDE76DF}" destId="{D8D585AE-6BBD-4FF1-AA09-8AFD65A9433F}" srcOrd="0" destOrd="0" parTransId="{89F3CEB3-7BF5-4AEA-A452-9C61342115E9}" sibTransId="{37824282-9474-4A24-8CA6-4DF700389959}"/>
    <dgm:cxn modelId="{6AE9514F-6B98-461D-BEC6-3C15C4C7D64C}" type="presParOf" srcId="{F56F704B-C516-4EC9-8F5E-AFBF7E5FCF12}" destId="{44010670-E476-4C30-B339-982955EEFBC3}" srcOrd="0" destOrd="0" presId="urn:microsoft.com/office/officeart/2005/8/layout/vList3"/>
    <dgm:cxn modelId="{83ECFA12-51BF-4388-B461-84CD4414AFEC}" type="presParOf" srcId="{44010670-E476-4C30-B339-982955EEFBC3}" destId="{896F33C2-43F7-4DAE-9289-A42EC17647AE}" srcOrd="0" destOrd="0" presId="urn:microsoft.com/office/officeart/2005/8/layout/vList3"/>
    <dgm:cxn modelId="{95ABF180-446D-4691-83D3-E4270FBAF2FC}" type="presParOf" srcId="{44010670-E476-4C30-B339-982955EEFBC3}" destId="{8AEFDEA3-7A4F-4D58-B3A8-9F228F491A7A}" srcOrd="1" destOrd="0" presId="urn:microsoft.com/office/officeart/2005/8/layout/vList3"/>
    <dgm:cxn modelId="{4ADAC9A2-082D-4340-8659-2408E0E9EFA2}" type="presParOf" srcId="{F56F704B-C516-4EC9-8F5E-AFBF7E5FCF12}" destId="{331216DE-04E6-4C21-97FA-A157D82E479B}" srcOrd="1" destOrd="0" presId="urn:microsoft.com/office/officeart/2005/8/layout/vList3"/>
    <dgm:cxn modelId="{E5ED233A-688A-444B-8798-7223B71D0749}" type="presParOf" srcId="{F56F704B-C516-4EC9-8F5E-AFBF7E5FCF12}" destId="{DB8192C6-C3D7-4E83-9CD7-7865B1C3FAF2}" srcOrd="2" destOrd="0" presId="urn:microsoft.com/office/officeart/2005/8/layout/vList3"/>
    <dgm:cxn modelId="{F63AFCAC-36E3-45AD-B192-43F3D674FCB1}" type="presParOf" srcId="{DB8192C6-C3D7-4E83-9CD7-7865B1C3FAF2}" destId="{9A5A1D92-9F5C-45BF-9BBE-02FBDE032995}" srcOrd="0" destOrd="0" presId="urn:microsoft.com/office/officeart/2005/8/layout/vList3"/>
    <dgm:cxn modelId="{3696D52D-8D64-424B-9D30-BADA962BBB6D}" type="presParOf" srcId="{DB8192C6-C3D7-4E83-9CD7-7865B1C3FAF2}" destId="{B9C9A6AD-B170-49B1-ABD4-070607B04588}" srcOrd="1" destOrd="0" presId="urn:microsoft.com/office/officeart/2005/8/layout/vList3"/>
    <dgm:cxn modelId="{1619912B-A7CA-483C-9B15-767BBCAC39E2}" type="presParOf" srcId="{F56F704B-C516-4EC9-8F5E-AFBF7E5FCF12}" destId="{1E4B9CAE-7871-4E84-8927-D88B73F52320}" srcOrd="3" destOrd="0" presId="urn:microsoft.com/office/officeart/2005/8/layout/vList3"/>
    <dgm:cxn modelId="{B7084FD3-7370-40C4-A20B-25AE8CA58F91}" type="presParOf" srcId="{F56F704B-C516-4EC9-8F5E-AFBF7E5FCF12}" destId="{AF6BD3FD-4144-4881-B172-A0E254D16383}" srcOrd="4" destOrd="0" presId="urn:microsoft.com/office/officeart/2005/8/layout/vList3"/>
    <dgm:cxn modelId="{AEDA9A44-0FAF-4D95-B3F1-ECEE671B7EE4}" type="presParOf" srcId="{AF6BD3FD-4144-4881-B172-A0E254D16383}" destId="{92512847-0DBB-4267-9096-84E36759A904}" srcOrd="0" destOrd="0" presId="urn:microsoft.com/office/officeart/2005/8/layout/vList3"/>
    <dgm:cxn modelId="{0F306CBA-FB37-4A1D-91FA-DFA55FFE996A}" type="presParOf" srcId="{AF6BD3FD-4144-4881-B172-A0E254D16383}" destId="{3B6E7A69-2B58-4DA9-AE97-1BC41916911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8AA1DA9-D834-4FB5-9D7D-55D2EFDE76DF}" type="doc">
      <dgm:prSet loTypeId="urn:microsoft.com/office/officeart/2005/8/layout/vList3" loCatId="list" qsTypeId="urn:microsoft.com/office/officeart/2005/8/quickstyle/simple1" qsCatId="simple" csTypeId="urn:microsoft.com/office/officeart/2005/8/colors/accent4_3" csCatId="accent4" phldr="1"/>
      <dgm:spPr/>
    </dgm:pt>
    <dgm:pt modelId="{D8D585AE-6BBD-4FF1-AA09-8AFD65A9433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Включение обучающихся в хозяйственно-бытовой, прикладной труд</a:t>
          </a:r>
          <a:endParaRPr lang="ru-RU" dirty="0">
            <a:solidFill>
              <a:schemeClr val="tx1"/>
            </a:solidFill>
          </a:endParaRPr>
        </a:p>
      </dgm:t>
    </dgm:pt>
    <dgm:pt modelId="{89F3CEB3-7BF5-4AEA-A452-9C61342115E9}" type="parTrans" cxnId="{8710EBDC-4500-4E81-91C5-47928D8CDE5A}">
      <dgm:prSet/>
      <dgm:spPr/>
      <dgm:t>
        <a:bodyPr/>
        <a:lstStyle/>
        <a:p>
          <a:endParaRPr lang="ru-RU"/>
        </a:p>
      </dgm:t>
    </dgm:pt>
    <dgm:pt modelId="{37824282-9474-4A24-8CA6-4DF700389959}" type="sibTrans" cxnId="{8710EBDC-4500-4E81-91C5-47928D8CDE5A}">
      <dgm:prSet/>
      <dgm:spPr/>
      <dgm:t>
        <a:bodyPr/>
        <a:lstStyle/>
        <a:p>
          <a:endParaRPr lang="ru-RU"/>
        </a:p>
      </dgm:t>
    </dgm:pt>
    <dgm:pt modelId="{8E915CDA-452A-41F9-BC72-A59DCF1B615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Формирование элементарных навыков счета, чтения, письма, знаний о природе и окружающем мире, основ безопасной жизнедеятельности</a:t>
          </a:r>
          <a:endParaRPr lang="ru-RU" dirty="0">
            <a:solidFill>
              <a:schemeClr val="tx1"/>
            </a:solidFill>
          </a:endParaRPr>
        </a:p>
      </dgm:t>
    </dgm:pt>
    <dgm:pt modelId="{3C3323DD-B40F-4048-A2BF-88C5C70F7F98}" type="parTrans" cxnId="{A3267F67-C440-48CF-BEF4-02480A77669B}">
      <dgm:prSet/>
      <dgm:spPr/>
      <dgm:t>
        <a:bodyPr/>
        <a:lstStyle/>
        <a:p>
          <a:endParaRPr lang="ru-RU"/>
        </a:p>
      </dgm:t>
    </dgm:pt>
    <dgm:pt modelId="{83F5FD81-B7C7-4D49-973C-091FBAC09997}" type="sibTrans" cxnId="{A3267F67-C440-48CF-BEF4-02480A77669B}">
      <dgm:prSet/>
      <dgm:spPr/>
      <dgm:t>
        <a:bodyPr/>
        <a:lstStyle/>
        <a:p>
          <a:endParaRPr lang="ru-RU"/>
        </a:p>
      </dgm:t>
    </dgm:pt>
    <dgm:pt modelId="{0DEC1817-1183-4D9D-99B0-63DE47B0A6B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Развитие творческих умений средствами предметной и игровой деятельности</a:t>
          </a:r>
          <a:endParaRPr lang="ru-RU" dirty="0">
            <a:solidFill>
              <a:schemeClr val="tx1"/>
            </a:solidFill>
          </a:endParaRPr>
        </a:p>
      </dgm:t>
    </dgm:pt>
    <dgm:pt modelId="{81FE03A8-5C66-48E8-9F9A-B2226C0D559E}" type="parTrans" cxnId="{D1B07B44-17D8-436B-B9BD-811206D8DBF0}">
      <dgm:prSet/>
      <dgm:spPr/>
      <dgm:t>
        <a:bodyPr/>
        <a:lstStyle/>
        <a:p>
          <a:endParaRPr lang="ru-RU"/>
        </a:p>
      </dgm:t>
    </dgm:pt>
    <dgm:pt modelId="{DAEB8F76-C224-44C2-B620-A8BC29A0974F}" type="sibTrans" cxnId="{D1B07B44-17D8-436B-B9BD-811206D8DBF0}">
      <dgm:prSet/>
      <dgm:spPr/>
      <dgm:t>
        <a:bodyPr/>
        <a:lstStyle/>
        <a:p>
          <a:endParaRPr lang="ru-RU"/>
        </a:p>
      </dgm:t>
    </dgm:pt>
    <dgm:pt modelId="{F56F704B-C516-4EC9-8F5E-AFBF7E5FCF12}" type="pres">
      <dgm:prSet presAssocID="{48AA1DA9-D834-4FB5-9D7D-55D2EFDE76DF}" presName="linearFlow" presStyleCnt="0">
        <dgm:presLayoutVars>
          <dgm:dir/>
          <dgm:resizeHandles val="exact"/>
        </dgm:presLayoutVars>
      </dgm:prSet>
      <dgm:spPr/>
    </dgm:pt>
    <dgm:pt modelId="{44010670-E476-4C30-B339-982955EEFBC3}" type="pres">
      <dgm:prSet presAssocID="{D8D585AE-6BBD-4FF1-AA09-8AFD65A9433F}" presName="composite" presStyleCnt="0"/>
      <dgm:spPr/>
    </dgm:pt>
    <dgm:pt modelId="{896F33C2-43F7-4DAE-9289-A42EC17647AE}" type="pres">
      <dgm:prSet presAssocID="{D8D585AE-6BBD-4FF1-AA09-8AFD65A9433F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AEFDEA3-7A4F-4D58-B3A8-9F228F491A7A}" type="pres">
      <dgm:prSet presAssocID="{D8D585AE-6BBD-4FF1-AA09-8AFD65A9433F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1216DE-04E6-4C21-97FA-A157D82E479B}" type="pres">
      <dgm:prSet presAssocID="{37824282-9474-4A24-8CA6-4DF700389959}" presName="spacing" presStyleCnt="0"/>
      <dgm:spPr/>
    </dgm:pt>
    <dgm:pt modelId="{DB8192C6-C3D7-4E83-9CD7-7865B1C3FAF2}" type="pres">
      <dgm:prSet presAssocID="{8E915CDA-452A-41F9-BC72-A59DCF1B615F}" presName="composite" presStyleCnt="0"/>
      <dgm:spPr/>
    </dgm:pt>
    <dgm:pt modelId="{9A5A1D92-9F5C-45BF-9BBE-02FBDE032995}" type="pres">
      <dgm:prSet presAssocID="{8E915CDA-452A-41F9-BC72-A59DCF1B615F}" presName="imgShp" presStyleLbl="fgImgPlace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9C9A6AD-B170-49B1-ABD4-070607B04588}" type="pres">
      <dgm:prSet presAssocID="{8E915CDA-452A-41F9-BC72-A59DCF1B615F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4B9CAE-7871-4E84-8927-D88B73F52320}" type="pres">
      <dgm:prSet presAssocID="{83F5FD81-B7C7-4D49-973C-091FBAC09997}" presName="spacing" presStyleCnt="0"/>
      <dgm:spPr/>
    </dgm:pt>
    <dgm:pt modelId="{AF6BD3FD-4144-4881-B172-A0E254D16383}" type="pres">
      <dgm:prSet presAssocID="{0DEC1817-1183-4D9D-99B0-63DE47B0A6B8}" presName="composite" presStyleCnt="0"/>
      <dgm:spPr/>
    </dgm:pt>
    <dgm:pt modelId="{92512847-0DBB-4267-9096-84E36759A904}" type="pres">
      <dgm:prSet presAssocID="{0DEC1817-1183-4D9D-99B0-63DE47B0A6B8}" presName="imgShp" presStyleLbl="fgImgPlace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B6E7A69-2B58-4DA9-AE97-1BC41916911E}" type="pres">
      <dgm:prSet presAssocID="{0DEC1817-1183-4D9D-99B0-63DE47B0A6B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74691D-145C-469D-BF4F-A1ED40C4EC54}" type="presOf" srcId="{8E915CDA-452A-41F9-BC72-A59DCF1B615F}" destId="{B9C9A6AD-B170-49B1-ABD4-070607B04588}" srcOrd="0" destOrd="0" presId="urn:microsoft.com/office/officeart/2005/8/layout/vList3"/>
    <dgm:cxn modelId="{D1B07B44-17D8-436B-B9BD-811206D8DBF0}" srcId="{48AA1DA9-D834-4FB5-9D7D-55D2EFDE76DF}" destId="{0DEC1817-1183-4D9D-99B0-63DE47B0A6B8}" srcOrd="2" destOrd="0" parTransId="{81FE03A8-5C66-48E8-9F9A-B2226C0D559E}" sibTransId="{DAEB8F76-C224-44C2-B620-A8BC29A0974F}"/>
    <dgm:cxn modelId="{A3267F67-C440-48CF-BEF4-02480A77669B}" srcId="{48AA1DA9-D834-4FB5-9D7D-55D2EFDE76DF}" destId="{8E915CDA-452A-41F9-BC72-A59DCF1B615F}" srcOrd="1" destOrd="0" parTransId="{3C3323DD-B40F-4048-A2BF-88C5C70F7F98}" sibTransId="{83F5FD81-B7C7-4D49-973C-091FBAC09997}"/>
    <dgm:cxn modelId="{2FF0125A-3DDB-47DD-9283-0F4730EE361A}" type="presOf" srcId="{0DEC1817-1183-4D9D-99B0-63DE47B0A6B8}" destId="{3B6E7A69-2B58-4DA9-AE97-1BC41916911E}" srcOrd="0" destOrd="0" presId="urn:microsoft.com/office/officeart/2005/8/layout/vList3"/>
    <dgm:cxn modelId="{0F8D5A17-5565-4791-957C-F5ABAD5B5633}" type="presOf" srcId="{48AA1DA9-D834-4FB5-9D7D-55D2EFDE76DF}" destId="{F56F704B-C516-4EC9-8F5E-AFBF7E5FCF12}" srcOrd="0" destOrd="0" presId="urn:microsoft.com/office/officeart/2005/8/layout/vList3"/>
    <dgm:cxn modelId="{24D0075D-6FDE-4304-AE38-1FED19BBB5E7}" type="presOf" srcId="{D8D585AE-6BBD-4FF1-AA09-8AFD65A9433F}" destId="{8AEFDEA3-7A4F-4D58-B3A8-9F228F491A7A}" srcOrd="0" destOrd="0" presId="urn:microsoft.com/office/officeart/2005/8/layout/vList3"/>
    <dgm:cxn modelId="{8710EBDC-4500-4E81-91C5-47928D8CDE5A}" srcId="{48AA1DA9-D834-4FB5-9D7D-55D2EFDE76DF}" destId="{D8D585AE-6BBD-4FF1-AA09-8AFD65A9433F}" srcOrd="0" destOrd="0" parTransId="{89F3CEB3-7BF5-4AEA-A452-9C61342115E9}" sibTransId="{37824282-9474-4A24-8CA6-4DF700389959}"/>
    <dgm:cxn modelId="{2B0D3312-D5B7-415C-8406-4278D17AF056}" type="presParOf" srcId="{F56F704B-C516-4EC9-8F5E-AFBF7E5FCF12}" destId="{44010670-E476-4C30-B339-982955EEFBC3}" srcOrd="0" destOrd="0" presId="urn:microsoft.com/office/officeart/2005/8/layout/vList3"/>
    <dgm:cxn modelId="{91587B2F-B73E-4C69-AF47-2510412C7BDA}" type="presParOf" srcId="{44010670-E476-4C30-B339-982955EEFBC3}" destId="{896F33C2-43F7-4DAE-9289-A42EC17647AE}" srcOrd="0" destOrd="0" presId="urn:microsoft.com/office/officeart/2005/8/layout/vList3"/>
    <dgm:cxn modelId="{7A5CB897-AB56-486A-A4A2-76129149F34F}" type="presParOf" srcId="{44010670-E476-4C30-B339-982955EEFBC3}" destId="{8AEFDEA3-7A4F-4D58-B3A8-9F228F491A7A}" srcOrd="1" destOrd="0" presId="urn:microsoft.com/office/officeart/2005/8/layout/vList3"/>
    <dgm:cxn modelId="{814E7CC5-D69F-420D-A8EF-25E75C3D1EA2}" type="presParOf" srcId="{F56F704B-C516-4EC9-8F5E-AFBF7E5FCF12}" destId="{331216DE-04E6-4C21-97FA-A157D82E479B}" srcOrd="1" destOrd="0" presId="urn:microsoft.com/office/officeart/2005/8/layout/vList3"/>
    <dgm:cxn modelId="{7FFD3C56-4BEC-4DD0-8036-DBBD0955B8F1}" type="presParOf" srcId="{F56F704B-C516-4EC9-8F5E-AFBF7E5FCF12}" destId="{DB8192C6-C3D7-4E83-9CD7-7865B1C3FAF2}" srcOrd="2" destOrd="0" presId="urn:microsoft.com/office/officeart/2005/8/layout/vList3"/>
    <dgm:cxn modelId="{92DA6541-ADA9-44E1-A5A7-C368982A0F45}" type="presParOf" srcId="{DB8192C6-C3D7-4E83-9CD7-7865B1C3FAF2}" destId="{9A5A1D92-9F5C-45BF-9BBE-02FBDE032995}" srcOrd="0" destOrd="0" presId="urn:microsoft.com/office/officeart/2005/8/layout/vList3"/>
    <dgm:cxn modelId="{F8921F87-CC74-474F-93F9-1ABD916EB2E0}" type="presParOf" srcId="{DB8192C6-C3D7-4E83-9CD7-7865B1C3FAF2}" destId="{B9C9A6AD-B170-49B1-ABD4-070607B04588}" srcOrd="1" destOrd="0" presId="urn:microsoft.com/office/officeart/2005/8/layout/vList3"/>
    <dgm:cxn modelId="{30FE10E9-C5AA-4B0A-B945-E147979D5B55}" type="presParOf" srcId="{F56F704B-C516-4EC9-8F5E-AFBF7E5FCF12}" destId="{1E4B9CAE-7871-4E84-8927-D88B73F52320}" srcOrd="3" destOrd="0" presId="urn:microsoft.com/office/officeart/2005/8/layout/vList3"/>
    <dgm:cxn modelId="{FAB5F111-26EB-4C91-8AA9-E2F755EE5D27}" type="presParOf" srcId="{F56F704B-C516-4EC9-8F5E-AFBF7E5FCF12}" destId="{AF6BD3FD-4144-4881-B172-A0E254D16383}" srcOrd="4" destOrd="0" presId="urn:microsoft.com/office/officeart/2005/8/layout/vList3"/>
    <dgm:cxn modelId="{8E2162C6-56FC-443B-8D82-A8D674493CFC}" type="presParOf" srcId="{AF6BD3FD-4144-4881-B172-A0E254D16383}" destId="{92512847-0DBB-4267-9096-84E36759A904}" srcOrd="0" destOrd="0" presId="urn:microsoft.com/office/officeart/2005/8/layout/vList3"/>
    <dgm:cxn modelId="{FA2BAF32-A0EA-4D7B-B405-93392754A610}" type="presParOf" srcId="{AF6BD3FD-4144-4881-B172-A0E254D16383}" destId="{3B6E7A69-2B58-4DA9-AE97-1BC41916911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C05140-9400-43A8-AD66-37B1AB7FAC6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E9EA28-7F7A-4283-9D65-C5DFC845DED5}">
      <dgm:prSet phldrT="[Текст]"/>
      <dgm:spPr/>
      <dgm:t>
        <a:bodyPr/>
        <a:lstStyle/>
        <a:p>
          <a:endParaRPr lang="ru-RU" dirty="0"/>
        </a:p>
      </dgm:t>
    </dgm:pt>
    <dgm:pt modelId="{596439E3-8E13-4FEE-B268-1752D8BD0C1C}" type="parTrans" cxnId="{622A6700-D026-4F72-AD42-2A689783904D}">
      <dgm:prSet/>
      <dgm:spPr/>
      <dgm:t>
        <a:bodyPr/>
        <a:lstStyle/>
        <a:p>
          <a:endParaRPr lang="ru-RU"/>
        </a:p>
      </dgm:t>
    </dgm:pt>
    <dgm:pt modelId="{FE9131E6-F181-4B5A-8163-48B66FD3CCE3}" type="sibTrans" cxnId="{622A6700-D026-4F72-AD42-2A689783904D}">
      <dgm:prSet/>
      <dgm:spPr/>
      <dgm:t>
        <a:bodyPr/>
        <a:lstStyle/>
        <a:p>
          <a:endParaRPr lang="ru-RU"/>
        </a:p>
      </dgm:t>
    </dgm:pt>
    <dgm:pt modelId="{DCC4E69D-7F4C-4E72-A241-816AEF361A06}">
      <dgm:prSet phldrT="[Текст]" custT="1"/>
      <dgm:spPr/>
      <dgm:t>
        <a:bodyPr/>
        <a:lstStyle/>
        <a:p>
          <a:r>
            <a:rPr lang="ru-RU" sz="2800" dirty="0" smtClean="0"/>
            <a:t>«Движение - основа жизни»</a:t>
          </a:r>
          <a:endParaRPr lang="ru-RU" sz="2800" dirty="0"/>
        </a:p>
      </dgm:t>
    </dgm:pt>
    <dgm:pt modelId="{3FB6E9BA-AA71-465B-85C5-1785E35ED0B2}" type="parTrans" cxnId="{BA258885-8ED5-4D03-942D-E1E8546D8DBA}">
      <dgm:prSet/>
      <dgm:spPr/>
      <dgm:t>
        <a:bodyPr/>
        <a:lstStyle/>
        <a:p>
          <a:endParaRPr lang="ru-RU"/>
        </a:p>
      </dgm:t>
    </dgm:pt>
    <dgm:pt modelId="{E235F27D-4A65-4308-8588-B4BFE543F4F1}" type="sibTrans" cxnId="{BA258885-8ED5-4D03-942D-E1E8546D8DBA}">
      <dgm:prSet/>
      <dgm:spPr/>
      <dgm:t>
        <a:bodyPr/>
        <a:lstStyle/>
        <a:p>
          <a:endParaRPr lang="ru-RU"/>
        </a:p>
      </dgm:t>
    </dgm:pt>
    <dgm:pt modelId="{2A6D2CC1-E70D-4F22-8609-8E63B0F53895}">
      <dgm:prSet phldrT="[Текст]"/>
      <dgm:spPr/>
      <dgm:t>
        <a:bodyPr/>
        <a:lstStyle/>
        <a:p>
          <a:endParaRPr lang="ru-RU" dirty="0"/>
        </a:p>
      </dgm:t>
    </dgm:pt>
    <dgm:pt modelId="{808F7C8A-EF20-48EA-8E7B-598FC5AD5D6B}" type="parTrans" cxnId="{B52BB7B5-DDD1-4422-82FB-264ABD4B24BD}">
      <dgm:prSet/>
      <dgm:spPr/>
      <dgm:t>
        <a:bodyPr/>
        <a:lstStyle/>
        <a:p>
          <a:endParaRPr lang="ru-RU"/>
        </a:p>
      </dgm:t>
    </dgm:pt>
    <dgm:pt modelId="{C3981B24-614C-4F3C-B9E1-873851CCF633}" type="sibTrans" cxnId="{B52BB7B5-DDD1-4422-82FB-264ABD4B24BD}">
      <dgm:prSet/>
      <dgm:spPr/>
      <dgm:t>
        <a:bodyPr/>
        <a:lstStyle/>
        <a:p>
          <a:endParaRPr lang="ru-RU"/>
        </a:p>
      </dgm:t>
    </dgm:pt>
    <dgm:pt modelId="{77BC0218-6050-4B0D-9619-846D5E075F1E}">
      <dgm:prSet phldrT="[Текст]" custT="1"/>
      <dgm:spPr/>
      <dgm:t>
        <a:bodyPr/>
        <a:lstStyle/>
        <a:p>
          <a:r>
            <a:rPr lang="ru-RU" sz="2800" dirty="0" smtClean="0"/>
            <a:t>«Человек есть то, что он ест»</a:t>
          </a:r>
          <a:endParaRPr lang="ru-RU" sz="2800" dirty="0"/>
        </a:p>
      </dgm:t>
    </dgm:pt>
    <dgm:pt modelId="{C9326A39-0431-4A28-8652-31BA25AF11BD}" type="parTrans" cxnId="{F690C359-DC04-4EA2-9B83-CEDDD65CB3EB}">
      <dgm:prSet/>
      <dgm:spPr/>
      <dgm:t>
        <a:bodyPr/>
        <a:lstStyle/>
        <a:p>
          <a:endParaRPr lang="ru-RU"/>
        </a:p>
      </dgm:t>
    </dgm:pt>
    <dgm:pt modelId="{A8A30E5D-AE2F-4C1C-BB63-5A4E8E204BF6}" type="sibTrans" cxnId="{F690C359-DC04-4EA2-9B83-CEDDD65CB3EB}">
      <dgm:prSet/>
      <dgm:spPr/>
      <dgm:t>
        <a:bodyPr/>
        <a:lstStyle/>
        <a:p>
          <a:endParaRPr lang="ru-RU"/>
        </a:p>
      </dgm:t>
    </dgm:pt>
    <dgm:pt modelId="{33303EDB-8CD1-4191-A186-F3DA1CD5B2D4}">
      <dgm:prSet phldrT="[Текст]"/>
      <dgm:spPr/>
      <dgm:t>
        <a:bodyPr/>
        <a:lstStyle/>
        <a:p>
          <a:endParaRPr lang="ru-RU" dirty="0"/>
        </a:p>
      </dgm:t>
    </dgm:pt>
    <dgm:pt modelId="{80245EDB-2064-4B0A-8580-9FD76E90A508}" type="parTrans" cxnId="{62A2AE93-6DA1-43FB-8060-A8138FDF0943}">
      <dgm:prSet/>
      <dgm:spPr/>
      <dgm:t>
        <a:bodyPr/>
        <a:lstStyle/>
        <a:p>
          <a:endParaRPr lang="ru-RU"/>
        </a:p>
      </dgm:t>
    </dgm:pt>
    <dgm:pt modelId="{8A63CFA7-90F7-4E5F-AD43-A6F193C6AE2C}" type="sibTrans" cxnId="{62A2AE93-6DA1-43FB-8060-A8138FDF0943}">
      <dgm:prSet/>
      <dgm:spPr/>
      <dgm:t>
        <a:bodyPr/>
        <a:lstStyle/>
        <a:p>
          <a:endParaRPr lang="ru-RU"/>
        </a:p>
      </dgm:t>
    </dgm:pt>
    <dgm:pt modelId="{22594210-BC8B-4B4B-B1FF-8D8D3D28B91C}">
      <dgm:prSet phldrT="[Текст]" custT="1"/>
      <dgm:spPr/>
      <dgm:t>
        <a:bodyPr/>
        <a:lstStyle/>
        <a:p>
          <a:r>
            <a:rPr lang="ru-RU" sz="2800" dirty="0" smtClean="0"/>
            <a:t>«Советы доктора Айболита»</a:t>
          </a:r>
          <a:endParaRPr lang="ru-RU" sz="2800" dirty="0"/>
        </a:p>
      </dgm:t>
    </dgm:pt>
    <dgm:pt modelId="{8C0FE779-40EE-43A1-8494-167962BD29F0}" type="parTrans" cxnId="{35F0AAD2-D65E-4D70-8027-A5C4D1FC5CF5}">
      <dgm:prSet/>
      <dgm:spPr/>
      <dgm:t>
        <a:bodyPr/>
        <a:lstStyle/>
        <a:p>
          <a:endParaRPr lang="ru-RU"/>
        </a:p>
      </dgm:t>
    </dgm:pt>
    <dgm:pt modelId="{B9CC8E7B-51C1-4E15-AE84-CAE994CCE412}" type="sibTrans" cxnId="{35F0AAD2-D65E-4D70-8027-A5C4D1FC5CF5}">
      <dgm:prSet/>
      <dgm:spPr/>
      <dgm:t>
        <a:bodyPr/>
        <a:lstStyle/>
        <a:p>
          <a:endParaRPr lang="ru-RU"/>
        </a:p>
      </dgm:t>
    </dgm:pt>
    <dgm:pt modelId="{7E66B700-0A25-4944-ABE0-DF5782E57910}" type="pres">
      <dgm:prSet presAssocID="{2CC05140-9400-43A8-AD66-37B1AB7FAC6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1748A3-3536-4AE1-A74E-C63AC8D63562}" type="pres">
      <dgm:prSet presAssocID="{7DE9EA28-7F7A-4283-9D65-C5DFC845DED5}" presName="composite" presStyleCnt="0"/>
      <dgm:spPr/>
    </dgm:pt>
    <dgm:pt modelId="{B6249F76-A63D-433A-886D-12C4BA29AEAD}" type="pres">
      <dgm:prSet presAssocID="{7DE9EA28-7F7A-4283-9D65-C5DFC845DED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073DEC-BB68-47DE-B825-80613BD9AB88}" type="pres">
      <dgm:prSet presAssocID="{7DE9EA28-7F7A-4283-9D65-C5DFC845DED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D5477-FAF2-447E-A77F-6F4BA53D1E74}" type="pres">
      <dgm:prSet presAssocID="{FE9131E6-F181-4B5A-8163-48B66FD3CCE3}" presName="sp" presStyleCnt="0"/>
      <dgm:spPr/>
    </dgm:pt>
    <dgm:pt modelId="{03B90003-E6DD-4F91-A102-BBE045C20E5C}" type="pres">
      <dgm:prSet presAssocID="{2A6D2CC1-E70D-4F22-8609-8E63B0F53895}" presName="composite" presStyleCnt="0"/>
      <dgm:spPr/>
    </dgm:pt>
    <dgm:pt modelId="{A4F51F13-E626-478D-BC0F-DED618E301D4}" type="pres">
      <dgm:prSet presAssocID="{2A6D2CC1-E70D-4F22-8609-8E63B0F5389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3D15B-DF6E-4A10-9224-404B5ADF222C}" type="pres">
      <dgm:prSet presAssocID="{2A6D2CC1-E70D-4F22-8609-8E63B0F5389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A066A2-5671-46C1-B502-CE93337BF02A}" type="pres">
      <dgm:prSet presAssocID="{C3981B24-614C-4F3C-B9E1-873851CCF633}" presName="sp" presStyleCnt="0"/>
      <dgm:spPr/>
    </dgm:pt>
    <dgm:pt modelId="{4B32E234-7E67-4D72-97FE-EDA2F741CBBC}" type="pres">
      <dgm:prSet presAssocID="{33303EDB-8CD1-4191-A186-F3DA1CD5B2D4}" presName="composite" presStyleCnt="0"/>
      <dgm:spPr/>
    </dgm:pt>
    <dgm:pt modelId="{92E1814A-67DD-4C66-A4D1-03EF811B7C32}" type="pres">
      <dgm:prSet presAssocID="{33303EDB-8CD1-4191-A186-F3DA1CD5B2D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FD9A37-66D3-409E-A449-5EF5B900445F}" type="pres">
      <dgm:prSet presAssocID="{33303EDB-8CD1-4191-A186-F3DA1CD5B2D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2587BF4-3E3D-4BF1-8E46-42EDB46BD3FC}" type="presOf" srcId="{77BC0218-6050-4B0D-9619-846D5E075F1E}" destId="{4433D15B-DF6E-4A10-9224-404B5ADF222C}" srcOrd="0" destOrd="0" presId="urn:microsoft.com/office/officeart/2005/8/layout/chevron2"/>
    <dgm:cxn modelId="{BEA8B1FB-7AC1-43BD-81B0-BBB5C617319B}" type="presOf" srcId="{DCC4E69D-7F4C-4E72-A241-816AEF361A06}" destId="{EB073DEC-BB68-47DE-B825-80613BD9AB88}" srcOrd="0" destOrd="0" presId="urn:microsoft.com/office/officeart/2005/8/layout/chevron2"/>
    <dgm:cxn modelId="{BA258885-8ED5-4D03-942D-E1E8546D8DBA}" srcId="{7DE9EA28-7F7A-4283-9D65-C5DFC845DED5}" destId="{DCC4E69D-7F4C-4E72-A241-816AEF361A06}" srcOrd="0" destOrd="0" parTransId="{3FB6E9BA-AA71-465B-85C5-1785E35ED0B2}" sibTransId="{E235F27D-4A65-4308-8588-B4BFE543F4F1}"/>
    <dgm:cxn modelId="{62A2AE93-6DA1-43FB-8060-A8138FDF0943}" srcId="{2CC05140-9400-43A8-AD66-37B1AB7FAC64}" destId="{33303EDB-8CD1-4191-A186-F3DA1CD5B2D4}" srcOrd="2" destOrd="0" parTransId="{80245EDB-2064-4B0A-8580-9FD76E90A508}" sibTransId="{8A63CFA7-90F7-4E5F-AD43-A6F193C6AE2C}"/>
    <dgm:cxn modelId="{3F94F555-6F18-432E-B1B1-15954D0A5C7C}" type="presOf" srcId="{33303EDB-8CD1-4191-A186-F3DA1CD5B2D4}" destId="{92E1814A-67DD-4C66-A4D1-03EF811B7C32}" srcOrd="0" destOrd="0" presId="urn:microsoft.com/office/officeart/2005/8/layout/chevron2"/>
    <dgm:cxn modelId="{6776D01D-00F8-4295-ADF1-BA813DA642C2}" type="presOf" srcId="{22594210-BC8B-4B4B-B1FF-8D8D3D28B91C}" destId="{7DFD9A37-66D3-409E-A449-5EF5B900445F}" srcOrd="0" destOrd="0" presId="urn:microsoft.com/office/officeart/2005/8/layout/chevron2"/>
    <dgm:cxn modelId="{B52BB7B5-DDD1-4422-82FB-264ABD4B24BD}" srcId="{2CC05140-9400-43A8-AD66-37B1AB7FAC64}" destId="{2A6D2CC1-E70D-4F22-8609-8E63B0F53895}" srcOrd="1" destOrd="0" parTransId="{808F7C8A-EF20-48EA-8E7B-598FC5AD5D6B}" sibTransId="{C3981B24-614C-4F3C-B9E1-873851CCF633}"/>
    <dgm:cxn modelId="{35F0AAD2-D65E-4D70-8027-A5C4D1FC5CF5}" srcId="{33303EDB-8CD1-4191-A186-F3DA1CD5B2D4}" destId="{22594210-BC8B-4B4B-B1FF-8D8D3D28B91C}" srcOrd="0" destOrd="0" parTransId="{8C0FE779-40EE-43A1-8494-167962BD29F0}" sibTransId="{B9CC8E7B-51C1-4E15-AE84-CAE994CCE412}"/>
    <dgm:cxn modelId="{622A6700-D026-4F72-AD42-2A689783904D}" srcId="{2CC05140-9400-43A8-AD66-37B1AB7FAC64}" destId="{7DE9EA28-7F7A-4283-9D65-C5DFC845DED5}" srcOrd="0" destOrd="0" parTransId="{596439E3-8E13-4FEE-B268-1752D8BD0C1C}" sibTransId="{FE9131E6-F181-4B5A-8163-48B66FD3CCE3}"/>
    <dgm:cxn modelId="{AE4751CF-5739-4539-A721-33569F548244}" type="presOf" srcId="{2CC05140-9400-43A8-AD66-37B1AB7FAC64}" destId="{7E66B700-0A25-4944-ABE0-DF5782E57910}" srcOrd="0" destOrd="0" presId="urn:microsoft.com/office/officeart/2005/8/layout/chevron2"/>
    <dgm:cxn modelId="{74A908B8-81EB-4BC5-8B2F-4FEB64E27740}" type="presOf" srcId="{2A6D2CC1-E70D-4F22-8609-8E63B0F53895}" destId="{A4F51F13-E626-478D-BC0F-DED618E301D4}" srcOrd="0" destOrd="0" presId="urn:microsoft.com/office/officeart/2005/8/layout/chevron2"/>
    <dgm:cxn modelId="{4E1DD9C6-9461-4178-A447-A93B6CF0267F}" type="presOf" srcId="{7DE9EA28-7F7A-4283-9D65-C5DFC845DED5}" destId="{B6249F76-A63D-433A-886D-12C4BA29AEAD}" srcOrd="0" destOrd="0" presId="urn:microsoft.com/office/officeart/2005/8/layout/chevron2"/>
    <dgm:cxn modelId="{F690C359-DC04-4EA2-9B83-CEDDD65CB3EB}" srcId="{2A6D2CC1-E70D-4F22-8609-8E63B0F53895}" destId="{77BC0218-6050-4B0D-9619-846D5E075F1E}" srcOrd="0" destOrd="0" parTransId="{C9326A39-0431-4A28-8652-31BA25AF11BD}" sibTransId="{A8A30E5D-AE2F-4C1C-BB63-5A4E8E204BF6}"/>
    <dgm:cxn modelId="{8272C53A-E02C-4972-AB31-1DEFCFD15EC3}" type="presParOf" srcId="{7E66B700-0A25-4944-ABE0-DF5782E57910}" destId="{3D1748A3-3536-4AE1-A74E-C63AC8D63562}" srcOrd="0" destOrd="0" presId="urn:microsoft.com/office/officeart/2005/8/layout/chevron2"/>
    <dgm:cxn modelId="{603C69BD-3457-4BE2-B8C3-B7282B994492}" type="presParOf" srcId="{3D1748A3-3536-4AE1-A74E-C63AC8D63562}" destId="{B6249F76-A63D-433A-886D-12C4BA29AEAD}" srcOrd="0" destOrd="0" presId="urn:microsoft.com/office/officeart/2005/8/layout/chevron2"/>
    <dgm:cxn modelId="{4B8A4CB7-FE62-4FEF-A306-C2624DF523F4}" type="presParOf" srcId="{3D1748A3-3536-4AE1-A74E-C63AC8D63562}" destId="{EB073DEC-BB68-47DE-B825-80613BD9AB88}" srcOrd="1" destOrd="0" presId="urn:microsoft.com/office/officeart/2005/8/layout/chevron2"/>
    <dgm:cxn modelId="{547D77DD-5F41-4BE9-8C6C-EB0FFDA24356}" type="presParOf" srcId="{7E66B700-0A25-4944-ABE0-DF5782E57910}" destId="{CAFD5477-FAF2-447E-A77F-6F4BA53D1E74}" srcOrd="1" destOrd="0" presId="urn:microsoft.com/office/officeart/2005/8/layout/chevron2"/>
    <dgm:cxn modelId="{B101E57D-EE5D-43D1-99CD-12FAFA6B6456}" type="presParOf" srcId="{7E66B700-0A25-4944-ABE0-DF5782E57910}" destId="{03B90003-E6DD-4F91-A102-BBE045C20E5C}" srcOrd="2" destOrd="0" presId="urn:microsoft.com/office/officeart/2005/8/layout/chevron2"/>
    <dgm:cxn modelId="{407C60EC-F171-4CCD-88B5-74C4E20933F5}" type="presParOf" srcId="{03B90003-E6DD-4F91-A102-BBE045C20E5C}" destId="{A4F51F13-E626-478D-BC0F-DED618E301D4}" srcOrd="0" destOrd="0" presId="urn:microsoft.com/office/officeart/2005/8/layout/chevron2"/>
    <dgm:cxn modelId="{5E5E7F56-3521-4748-84AE-A6744BE68448}" type="presParOf" srcId="{03B90003-E6DD-4F91-A102-BBE045C20E5C}" destId="{4433D15B-DF6E-4A10-9224-404B5ADF222C}" srcOrd="1" destOrd="0" presId="urn:microsoft.com/office/officeart/2005/8/layout/chevron2"/>
    <dgm:cxn modelId="{CF41325D-AA8E-4B1A-B3AF-2B70038092C1}" type="presParOf" srcId="{7E66B700-0A25-4944-ABE0-DF5782E57910}" destId="{FFA066A2-5671-46C1-B502-CE93337BF02A}" srcOrd="3" destOrd="0" presId="urn:microsoft.com/office/officeart/2005/8/layout/chevron2"/>
    <dgm:cxn modelId="{DB62579D-FBB5-4BDA-AADC-3114904FAD58}" type="presParOf" srcId="{7E66B700-0A25-4944-ABE0-DF5782E57910}" destId="{4B32E234-7E67-4D72-97FE-EDA2F741CBBC}" srcOrd="4" destOrd="0" presId="urn:microsoft.com/office/officeart/2005/8/layout/chevron2"/>
    <dgm:cxn modelId="{E22202CE-4360-4F85-A4B8-9827F04C43DC}" type="presParOf" srcId="{4B32E234-7E67-4D72-97FE-EDA2F741CBBC}" destId="{92E1814A-67DD-4C66-A4D1-03EF811B7C32}" srcOrd="0" destOrd="0" presId="urn:microsoft.com/office/officeart/2005/8/layout/chevron2"/>
    <dgm:cxn modelId="{5DF37211-A070-4AFE-8390-60BC47C42D4B}" type="presParOf" srcId="{4B32E234-7E67-4D72-97FE-EDA2F741CBBC}" destId="{7DFD9A37-66D3-409E-A449-5EF5B900445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C05140-9400-43A8-AD66-37B1AB7FAC64}" type="doc">
      <dgm:prSet loTypeId="urn:microsoft.com/office/officeart/2005/8/layout/chevron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DE9EA28-7F7A-4283-9D65-C5DFC845DED5}">
      <dgm:prSet phldrT="[Текст]"/>
      <dgm:spPr/>
      <dgm:t>
        <a:bodyPr/>
        <a:lstStyle/>
        <a:p>
          <a:endParaRPr lang="ru-RU" dirty="0"/>
        </a:p>
      </dgm:t>
    </dgm:pt>
    <dgm:pt modelId="{596439E3-8E13-4FEE-B268-1752D8BD0C1C}" type="parTrans" cxnId="{622A6700-D026-4F72-AD42-2A689783904D}">
      <dgm:prSet/>
      <dgm:spPr/>
      <dgm:t>
        <a:bodyPr/>
        <a:lstStyle/>
        <a:p>
          <a:endParaRPr lang="ru-RU"/>
        </a:p>
      </dgm:t>
    </dgm:pt>
    <dgm:pt modelId="{FE9131E6-F181-4B5A-8163-48B66FD3CCE3}" type="sibTrans" cxnId="{622A6700-D026-4F72-AD42-2A689783904D}">
      <dgm:prSet/>
      <dgm:spPr/>
      <dgm:t>
        <a:bodyPr/>
        <a:lstStyle/>
        <a:p>
          <a:endParaRPr lang="ru-RU"/>
        </a:p>
      </dgm:t>
    </dgm:pt>
    <dgm:pt modelId="{DCC4E69D-7F4C-4E72-A241-816AEF361A06}">
      <dgm:prSet phldrT="[Текст]"/>
      <dgm:spPr/>
      <dgm:t>
        <a:bodyPr/>
        <a:lstStyle/>
        <a:p>
          <a:r>
            <a:rPr lang="ru-RU" dirty="0" smtClean="0"/>
            <a:t>«Путь к себе»</a:t>
          </a:r>
          <a:endParaRPr lang="ru-RU" dirty="0"/>
        </a:p>
      </dgm:t>
    </dgm:pt>
    <dgm:pt modelId="{3FB6E9BA-AA71-465B-85C5-1785E35ED0B2}" type="parTrans" cxnId="{BA258885-8ED5-4D03-942D-E1E8546D8DBA}">
      <dgm:prSet/>
      <dgm:spPr/>
      <dgm:t>
        <a:bodyPr/>
        <a:lstStyle/>
        <a:p>
          <a:endParaRPr lang="ru-RU"/>
        </a:p>
      </dgm:t>
    </dgm:pt>
    <dgm:pt modelId="{E235F27D-4A65-4308-8588-B4BFE543F4F1}" type="sibTrans" cxnId="{BA258885-8ED5-4D03-942D-E1E8546D8DBA}">
      <dgm:prSet/>
      <dgm:spPr/>
      <dgm:t>
        <a:bodyPr/>
        <a:lstStyle/>
        <a:p>
          <a:endParaRPr lang="ru-RU"/>
        </a:p>
      </dgm:t>
    </dgm:pt>
    <dgm:pt modelId="{2A6D2CC1-E70D-4F22-8609-8E63B0F53895}">
      <dgm:prSet phldrT="[Текст]"/>
      <dgm:spPr/>
      <dgm:t>
        <a:bodyPr/>
        <a:lstStyle/>
        <a:p>
          <a:endParaRPr lang="ru-RU" dirty="0"/>
        </a:p>
      </dgm:t>
    </dgm:pt>
    <dgm:pt modelId="{808F7C8A-EF20-48EA-8E7B-598FC5AD5D6B}" type="parTrans" cxnId="{B52BB7B5-DDD1-4422-82FB-264ABD4B24BD}">
      <dgm:prSet/>
      <dgm:spPr/>
      <dgm:t>
        <a:bodyPr/>
        <a:lstStyle/>
        <a:p>
          <a:endParaRPr lang="ru-RU"/>
        </a:p>
      </dgm:t>
    </dgm:pt>
    <dgm:pt modelId="{C3981B24-614C-4F3C-B9E1-873851CCF633}" type="sibTrans" cxnId="{B52BB7B5-DDD1-4422-82FB-264ABD4B24BD}">
      <dgm:prSet/>
      <dgm:spPr/>
      <dgm:t>
        <a:bodyPr/>
        <a:lstStyle/>
        <a:p>
          <a:endParaRPr lang="ru-RU"/>
        </a:p>
      </dgm:t>
    </dgm:pt>
    <dgm:pt modelId="{77BC0218-6050-4B0D-9619-846D5E075F1E}">
      <dgm:prSet phldrT="[Текст]"/>
      <dgm:spPr/>
      <dgm:t>
        <a:bodyPr/>
        <a:lstStyle/>
        <a:p>
          <a:r>
            <a:rPr lang="ru-RU" dirty="0" smtClean="0"/>
            <a:t>«Мир моих чувств и ощущений»</a:t>
          </a:r>
          <a:endParaRPr lang="ru-RU" dirty="0"/>
        </a:p>
      </dgm:t>
    </dgm:pt>
    <dgm:pt modelId="{C9326A39-0431-4A28-8652-31BA25AF11BD}" type="parTrans" cxnId="{F690C359-DC04-4EA2-9B83-CEDDD65CB3EB}">
      <dgm:prSet/>
      <dgm:spPr/>
      <dgm:t>
        <a:bodyPr/>
        <a:lstStyle/>
        <a:p>
          <a:endParaRPr lang="ru-RU"/>
        </a:p>
      </dgm:t>
    </dgm:pt>
    <dgm:pt modelId="{A8A30E5D-AE2F-4C1C-BB63-5A4E8E204BF6}" type="sibTrans" cxnId="{F690C359-DC04-4EA2-9B83-CEDDD65CB3EB}">
      <dgm:prSet/>
      <dgm:spPr/>
      <dgm:t>
        <a:bodyPr/>
        <a:lstStyle/>
        <a:p>
          <a:endParaRPr lang="ru-RU"/>
        </a:p>
      </dgm:t>
    </dgm:pt>
    <dgm:pt modelId="{33303EDB-8CD1-4191-A186-F3DA1CD5B2D4}">
      <dgm:prSet phldrT="[Текст]"/>
      <dgm:spPr/>
      <dgm:t>
        <a:bodyPr/>
        <a:lstStyle/>
        <a:p>
          <a:endParaRPr lang="ru-RU" dirty="0"/>
        </a:p>
      </dgm:t>
    </dgm:pt>
    <dgm:pt modelId="{80245EDB-2064-4B0A-8580-9FD76E90A508}" type="parTrans" cxnId="{62A2AE93-6DA1-43FB-8060-A8138FDF0943}">
      <dgm:prSet/>
      <dgm:spPr/>
      <dgm:t>
        <a:bodyPr/>
        <a:lstStyle/>
        <a:p>
          <a:endParaRPr lang="ru-RU"/>
        </a:p>
      </dgm:t>
    </dgm:pt>
    <dgm:pt modelId="{8A63CFA7-90F7-4E5F-AD43-A6F193C6AE2C}" type="sibTrans" cxnId="{62A2AE93-6DA1-43FB-8060-A8138FDF0943}">
      <dgm:prSet/>
      <dgm:spPr/>
      <dgm:t>
        <a:bodyPr/>
        <a:lstStyle/>
        <a:p>
          <a:endParaRPr lang="ru-RU"/>
        </a:p>
      </dgm:t>
    </dgm:pt>
    <dgm:pt modelId="{22594210-BC8B-4B4B-B1FF-8D8D3D28B91C}">
      <dgm:prSet phldrT="[Текст]"/>
      <dgm:spPr/>
      <dgm:t>
        <a:bodyPr/>
        <a:lstStyle/>
        <a:p>
          <a:r>
            <a:rPr lang="ru-RU" dirty="0" smtClean="0"/>
            <a:t>«Солнце, воздух и вода – наши лучшие друзья»</a:t>
          </a:r>
          <a:endParaRPr lang="ru-RU" dirty="0"/>
        </a:p>
      </dgm:t>
    </dgm:pt>
    <dgm:pt modelId="{8C0FE779-40EE-43A1-8494-167962BD29F0}" type="parTrans" cxnId="{35F0AAD2-D65E-4D70-8027-A5C4D1FC5CF5}">
      <dgm:prSet/>
      <dgm:spPr/>
      <dgm:t>
        <a:bodyPr/>
        <a:lstStyle/>
        <a:p>
          <a:endParaRPr lang="ru-RU"/>
        </a:p>
      </dgm:t>
    </dgm:pt>
    <dgm:pt modelId="{B9CC8E7B-51C1-4E15-AE84-CAE994CCE412}" type="sibTrans" cxnId="{35F0AAD2-D65E-4D70-8027-A5C4D1FC5CF5}">
      <dgm:prSet/>
      <dgm:spPr/>
      <dgm:t>
        <a:bodyPr/>
        <a:lstStyle/>
        <a:p>
          <a:endParaRPr lang="ru-RU"/>
        </a:p>
      </dgm:t>
    </dgm:pt>
    <dgm:pt modelId="{7E66B700-0A25-4944-ABE0-DF5782E57910}" type="pres">
      <dgm:prSet presAssocID="{2CC05140-9400-43A8-AD66-37B1AB7FAC6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1748A3-3536-4AE1-A74E-C63AC8D63562}" type="pres">
      <dgm:prSet presAssocID="{7DE9EA28-7F7A-4283-9D65-C5DFC845DED5}" presName="composite" presStyleCnt="0"/>
      <dgm:spPr/>
    </dgm:pt>
    <dgm:pt modelId="{B6249F76-A63D-433A-886D-12C4BA29AEAD}" type="pres">
      <dgm:prSet presAssocID="{7DE9EA28-7F7A-4283-9D65-C5DFC845DED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073DEC-BB68-47DE-B825-80613BD9AB88}" type="pres">
      <dgm:prSet presAssocID="{7DE9EA28-7F7A-4283-9D65-C5DFC845DED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D5477-FAF2-447E-A77F-6F4BA53D1E74}" type="pres">
      <dgm:prSet presAssocID="{FE9131E6-F181-4B5A-8163-48B66FD3CCE3}" presName="sp" presStyleCnt="0"/>
      <dgm:spPr/>
    </dgm:pt>
    <dgm:pt modelId="{03B90003-E6DD-4F91-A102-BBE045C20E5C}" type="pres">
      <dgm:prSet presAssocID="{2A6D2CC1-E70D-4F22-8609-8E63B0F53895}" presName="composite" presStyleCnt="0"/>
      <dgm:spPr/>
    </dgm:pt>
    <dgm:pt modelId="{A4F51F13-E626-478D-BC0F-DED618E301D4}" type="pres">
      <dgm:prSet presAssocID="{2A6D2CC1-E70D-4F22-8609-8E63B0F5389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33D15B-DF6E-4A10-9224-404B5ADF222C}" type="pres">
      <dgm:prSet presAssocID="{2A6D2CC1-E70D-4F22-8609-8E63B0F53895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A066A2-5671-46C1-B502-CE93337BF02A}" type="pres">
      <dgm:prSet presAssocID="{C3981B24-614C-4F3C-B9E1-873851CCF633}" presName="sp" presStyleCnt="0"/>
      <dgm:spPr/>
    </dgm:pt>
    <dgm:pt modelId="{4B32E234-7E67-4D72-97FE-EDA2F741CBBC}" type="pres">
      <dgm:prSet presAssocID="{33303EDB-8CD1-4191-A186-F3DA1CD5B2D4}" presName="composite" presStyleCnt="0"/>
      <dgm:spPr/>
    </dgm:pt>
    <dgm:pt modelId="{92E1814A-67DD-4C66-A4D1-03EF811B7C32}" type="pres">
      <dgm:prSet presAssocID="{33303EDB-8CD1-4191-A186-F3DA1CD5B2D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FD9A37-66D3-409E-A449-5EF5B900445F}" type="pres">
      <dgm:prSet presAssocID="{33303EDB-8CD1-4191-A186-F3DA1CD5B2D4}" presName="descendantText" presStyleLbl="alignAcc1" presStyleIdx="2" presStyleCnt="3" custLinFactNeighborX="-189" custLinFactNeighborY="-4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2BB7B5-DDD1-4422-82FB-264ABD4B24BD}" srcId="{2CC05140-9400-43A8-AD66-37B1AB7FAC64}" destId="{2A6D2CC1-E70D-4F22-8609-8E63B0F53895}" srcOrd="1" destOrd="0" parTransId="{808F7C8A-EF20-48EA-8E7B-598FC5AD5D6B}" sibTransId="{C3981B24-614C-4F3C-B9E1-873851CCF633}"/>
    <dgm:cxn modelId="{9EE45676-312B-441D-A0A1-DBA34E3F7497}" type="presOf" srcId="{DCC4E69D-7F4C-4E72-A241-816AEF361A06}" destId="{EB073DEC-BB68-47DE-B825-80613BD9AB88}" srcOrd="0" destOrd="0" presId="urn:microsoft.com/office/officeart/2005/8/layout/chevron2"/>
    <dgm:cxn modelId="{1588D7BF-1BA9-42DD-915F-E981DA95F985}" type="presOf" srcId="{77BC0218-6050-4B0D-9619-846D5E075F1E}" destId="{4433D15B-DF6E-4A10-9224-404B5ADF222C}" srcOrd="0" destOrd="0" presId="urn:microsoft.com/office/officeart/2005/8/layout/chevron2"/>
    <dgm:cxn modelId="{6B97BF0E-DE42-4A7E-840E-596ABBE0C543}" type="presOf" srcId="{22594210-BC8B-4B4B-B1FF-8D8D3D28B91C}" destId="{7DFD9A37-66D3-409E-A449-5EF5B900445F}" srcOrd="0" destOrd="0" presId="urn:microsoft.com/office/officeart/2005/8/layout/chevron2"/>
    <dgm:cxn modelId="{BA258885-8ED5-4D03-942D-E1E8546D8DBA}" srcId="{7DE9EA28-7F7A-4283-9D65-C5DFC845DED5}" destId="{DCC4E69D-7F4C-4E72-A241-816AEF361A06}" srcOrd="0" destOrd="0" parTransId="{3FB6E9BA-AA71-465B-85C5-1785E35ED0B2}" sibTransId="{E235F27D-4A65-4308-8588-B4BFE543F4F1}"/>
    <dgm:cxn modelId="{D8BEA5A0-4E67-4CF7-BC7C-EA6244B04CE4}" type="presOf" srcId="{2A6D2CC1-E70D-4F22-8609-8E63B0F53895}" destId="{A4F51F13-E626-478D-BC0F-DED618E301D4}" srcOrd="0" destOrd="0" presId="urn:microsoft.com/office/officeart/2005/8/layout/chevron2"/>
    <dgm:cxn modelId="{35F0AAD2-D65E-4D70-8027-A5C4D1FC5CF5}" srcId="{33303EDB-8CD1-4191-A186-F3DA1CD5B2D4}" destId="{22594210-BC8B-4B4B-B1FF-8D8D3D28B91C}" srcOrd="0" destOrd="0" parTransId="{8C0FE779-40EE-43A1-8494-167962BD29F0}" sibTransId="{B9CC8E7B-51C1-4E15-AE84-CAE994CCE412}"/>
    <dgm:cxn modelId="{F690C359-DC04-4EA2-9B83-CEDDD65CB3EB}" srcId="{2A6D2CC1-E70D-4F22-8609-8E63B0F53895}" destId="{77BC0218-6050-4B0D-9619-846D5E075F1E}" srcOrd="0" destOrd="0" parTransId="{C9326A39-0431-4A28-8652-31BA25AF11BD}" sibTransId="{A8A30E5D-AE2F-4C1C-BB63-5A4E8E204BF6}"/>
    <dgm:cxn modelId="{62A2AE93-6DA1-43FB-8060-A8138FDF0943}" srcId="{2CC05140-9400-43A8-AD66-37B1AB7FAC64}" destId="{33303EDB-8CD1-4191-A186-F3DA1CD5B2D4}" srcOrd="2" destOrd="0" parTransId="{80245EDB-2064-4B0A-8580-9FD76E90A508}" sibTransId="{8A63CFA7-90F7-4E5F-AD43-A6F193C6AE2C}"/>
    <dgm:cxn modelId="{57E423DF-78AC-4F9B-91BC-5C909ACDDCDB}" type="presOf" srcId="{2CC05140-9400-43A8-AD66-37B1AB7FAC64}" destId="{7E66B700-0A25-4944-ABE0-DF5782E57910}" srcOrd="0" destOrd="0" presId="urn:microsoft.com/office/officeart/2005/8/layout/chevron2"/>
    <dgm:cxn modelId="{ED9B72CD-9AD5-4C7F-887C-EA6F6A90FC46}" type="presOf" srcId="{7DE9EA28-7F7A-4283-9D65-C5DFC845DED5}" destId="{B6249F76-A63D-433A-886D-12C4BA29AEAD}" srcOrd="0" destOrd="0" presId="urn:microsoft.com/office/officeart/2005/8/layout/chevron2"/>
    <dgm:cxn modelId="{2E704349-8C7B-4DE0-83DD-AB1ADE5167CC}" type="presOf" srcId="{33303EDB-8CD1-4191-A186-F3DA1CD5B2D4}" destId="{92E1814A-67DD-4C66-A4D1-03EF811B7C32}" srcOrd="0" destOrd="0" presId="urn:microsoft.com/office/officeart/2005/8/layout/chevron2"/>
    <dgm:cxn modelId="{622A6700-D026-4F72-AD42-2A689783904D}" srcId="{2CC05140-9400-43A8-AD66-37B1AB7FAC64}" destId="{7DE9EA28-7F7A-4283-9D65-C5DFC845DED5}" srcOrd="0" destOrd="0" parTransId="{596439E3-8E13-4FEE-B268-1752D8BD0C1C}" sibTransId="{FE9131E6-F181-4B5A-8163-48B66FD3CCE3}"/>
    <dgm:cxn modelId="{E8AD066F-6A07-47EF-AA82-51686519ED7E}" type="presParOf" srcId="{7E66B700-0A25-4944-ABE0-DF5782E57910}" destId="{3D1748A3-3536-4AE1-A74E-C63AC8D63562}" srcOrd="0" destOrd="0" presId="urn:microsoft.com/office/officeart/2005/8/layout/chevron2"/>
    <dgm:cxn modelId="{EBE33053-C48F-466F-84AD-B60C3481590C}" type="presParOf" srcId="{3D1748A3-3536-4AE1-A74E-C63AC8D63562}" destId="{B6249F76-A63D-433A-886D-12C4BA29AEAD}" srcOrd="0" destOrd="0" presId="urn:microsoft.com/office/officeart/2005/8/layout/chevron2"/>
    <dgm:cxn modelId="{19552E10-CA66-42E0-8B01-7C3678403CFD}" type="presParOf" srcId="{3D1748A3-3536-4AE1-A74E-C63AC8D63562}" destId="{EB073DEC-BB68-47DE-B825-80613BD9AB88}" srcOrd="1" destOrd="0" presId="urn:microsoft.com/office/officeart/2005/8/layout/chevron2"/>
    <dgm:cxn modelId="{CE249724-6B50-4C05-BAC2-68A24AE7A03F}" type="presParOf" srcId="{7E66B700-0A25-4944-ABE0-DF5782E57910}" destId="{CAFD5477-FAF2-447E-A77F-6F4BA53D1E74}" srcOrd="1" destOrd="0" presId="urn:microsoft.com/office/officeart/2005/8/layout/chevron2"/>
    <dgm:cxn modelId="{B1290594-6E11-4ED0-85FE-E9FC62145B70}" type="presParOf" srcId="{7E66B700-0A25-4944-ABE0-DF5782E57910}" destId="{03B90003-E6DD-4F91-A102-BBE045C20E5C}" srcOrd="2" destOrd="0" presId="urn:microsoft.com/office/officeart/2005/8/layout/chevron2"/>
    <dgm:cxn modelId="{73E80BA3-B4E9-4D33-930C-658FEAF40176}" type="presParOf" srcId="{03B90003-E6DD-4F91-A102-BBE045C20E5C}" destId="{A4F51F13-E626-478D-BC0F-DED618E301D4}" srcOrd="0" destOrd="0" presId="urn:microsoft.com/office/officeart/2005/8/layout/chevron2"/>
    <dgm:cxn modelId="{A5F1B1C7-B82F-4E26-A854-0B71D9D8CC86}" type="presParOf" srcId="{03B90003-E6DD-4F91-A102-BBE045C20E5C}" destId="{4433D15B-DF6E-4A10-9224-404B5ADF222C}" srcOrd="1" destOrd="0" presId="urn:microsoft.com/office/officeart/2005/8/layout/chevron2"/>
    <dgm:cxn modelId="{98AB7FFB-84C7-4D82-9CE5-DC6379FAFA35}" type="presParOf" srcId="{7E66B700-0A25-4944-ABE0-DF5782E57910}" destId="{FFA066A2-5671-46C1-B502-CE93337BF02A}" srcOrd="3" destOrd="0" presId="urn:microsoft.com/office/officeart/2005/8/layout/chevron2"/>
    <dgm:cxn modelId="{94E6CC2D-2A84-460F-8CAB-7394B8907372}" type="presParOf" srcId="{7E66B700-0A25-4944-ABE0-DF5782E57910}" destId="{4B32E234-7E67-4D72-97FE-EDA2F741CBBC}" srcOrd="4" destOrd="0" presId="urn:microsoft.com/office/officeart/2005/8/layout/chevron2"/>
    <dgm:cxn modelId="{4227BC28-5FB3-4C6D-98F8-24C0CC9E09C8}" type="presParOf" srcId="{4B32E234-7E67-4D72-97FE-EDA2F741CBBC}" destId="{92E1814A-67DD-4C66-A4D1-03EF811B7C32}" srcOrd="0" destOrd="0" presId="urn:microsoft.com/office/officeart/2005/8/layout/chevron2"/>
    <dgm:cxn modelId="{AA252CB9-B1CF-42F6-AD58-F99E5027AEA7}" type="presParOf" srcId="{4B32E234-7E67-4D72-97FE-EDA2F741CBBC}" destId="{7DFD9A37-66D3-409E-A449-5EF5B900445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5CEDF5B-D581-4311-BCE8-DF991D80F961}" type="doc">
      <dgm:prSet loTypeId="urn:microsoft.com/office/officeart/2005/8/layout/chevron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80C237E8-483A-46B0-85D4-BD789E2413B8}">
      <dgm:prSet phldrT="[Текст]"/>
      <dgm:spPr/>
      <dgm:t>
        <a:bodyPr/>
        <a:lstStyle/>
        <a:p>
          <a:endParaRPr lang="ru-RU" dirty="0"/>
        </a:p>
      </dgm:t>
    </dgm:pt>
    <dgm:pt modelId="{F87B7F30-5ECB-4B2D-93C4-E6CA732F84E4}" type="parTrans" cxnId="{F72C4D94-D20F-4F54-8A3E-6B8BBD4836C4}">
      <dgm:prSet/>
      <dgm:spPr/>
      <dgm:t>
        <a:bodyPr/>
        <a:lstStyle/>
        <a:p>
          <a:endParaRPr lang="ru-RU"/>
        </a:p>
      </dgm:t>
    </dgm:pt>
    <dgm:pt modelId="{8AF3949D-3C1E-4F7A-8F00-0451C46DDEF8}" type="sibTrans" cxnId="{F72C4D94-D20F-4F54-8A3E-6B8BBD4836C4}">
      <dgm:prSet/>
      <dgm:spPr/>
      <dgm:t>
        <a:bodyPr/>
        <a:lstStyle/>
        <a:p>
          <a:endParaRPr lang="ru-RU"/>
        </a:p>
      </dgm:t>
    </dgm:pt>
    <dgm:pt modelId="{B7D81F2D-2FC1-47FD-86D2-C669CB4E19E7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«Я сам»</a:t>
          </a:r>
          <a:endParaRPr lang="ru-RU" dirty="0"/>
        </a:p>
      </dgm:t>
    </dgm:pt>
    <dgm:pt modelId="{EA4C5A36-B444-4A10-8828-826517F1A627}" type="parTrans" cxnId="{D7A66A69-CF47-4538-8A2B-9909D631B390}">
      <dgm:prSet/>
      <dgm:spPr/>
      <dgm:t>
        <a:bodyPr/>
        <a:lstStyle/>
        <a:p>
          <a:endParaRPr lang="ru-RU"/>
        </a:p>
      </dgm:t>
    </dgm:pt>
    <dgm:pt modelId="{BE624DF7-639D-498D-871C-B809CEF3A164}" type="sibTrans" cxnId="{D7A66A69-CF47-4538-8A2B-9909D631B390}">
      <dgm:prSet/>
      <dgm:spPr/>
      <dgm:t>
        <a:bodyPr/>
        <a:lstStyle/>
        <a:p>
          <a:endParaRPr lang="ru-RU"/>
        </a:p>
      </dgm:t>
    </dgm:pt>
    <dgm:pt modelId="{DAE63B5A-1C13-4C1C-9817-FEB09AE1426B}">
      <dgm:prSet phldrT="[Текст]"/>
      <dgm:spPr/>
      <dgm:t>
        <a:bodyPr/>
        <a:lstStyle/>
        <a:p>
          <a:endParaRPr lang="ru-RU" dirty="0"/>
        </a:p>
      </dgm:t>
    </dgm:pt>
    <dgm:pt modelId="{0BAA3A43-5F02-47BE-9728-98DF6BF19027}" type="parTrans" cxnId="{C11B03ED-1C14-44AC-A260-105DE4105093}">
      <dgm:prSet/>
      <dgm:spPr/>
      <dgm:t>
        <a:bodyPr/>
        <a:lstStyle/>
        <a:p>
          <a:endParaRPr lang="ru-RU"/>
        </a:p>
      </dgm:t>
    </dgm:pt>
    <dgm:pt modelId="{6AB082A1-EC3C-4A93-8270-5E7A53C02536}" type="sibTrans" cxnId="{C11B03ED-1C14-44AC-A260-105DE4105093}">
      <dgm:prSet/>
      <dgm:spPr/>
      <dgm:t>
        <a:bodyPr/>
        <a:lstStyle/>
        <a:p>
          <a:endParaRPr lang="ru-RU"/>
        </a:p>
      </dgm:t>
    </dgm:pt>
    <dgm:pt modelId="{371E9A1A-C869-4405-91DD-186DF74AE493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«Я и другие»</a:t>
          </a:r>
          <a:endParaRPr lang="ru-RU" dirty="0"/>
        </a:p>
      </dgm:t>
    </dgm:pt>
    <dgm:pt modelId="{6025037B-E9B0-41FD-AFAA-9DB478E8D771}" type="parTrans" cxnId="{2D6083AA-B619-4909-A1A1-4BDCCF4FC1A7}">
      <dgm:prSet/>
      <dgm:spPr/>
      <dgm:t>
        <a:bodyPr/>
        <a:lstStyle/>
        <a:p>
          <a:endParaRPr lang="ru-RU"/>
        </a:p>
      </dgm:t>
    </dgm:pt>
    <dgm:pt modelId="{36708311-A606-4F9B-BFE4-2FA54F0D4A54}" type="sibTrans" cxnId="{2D6083AA-B619-4909-A1A1-4BDCCF4FC1A7}">
      <dgm:prSet/>
      <dgm:spPr/>
      <dgm:t>
        <a:bodyPr/>
        <a:lstStyle/>
        <a:p>
          <a:endParaRPr lang="ru-RU"/>
        </a:p>
      </dgm:t>
    </dgm:pt>
    <dgm:pt modelId="{E7D57A73-EE78-4BD2-A8CF-E60DDB33B2B6}">
      <dgm:prSet phldrT="[Текст]"/>
      <dgm:spPr/>
      <dgm:t>
        <a:bodyPr/>
        <a:lstStyle/>
        <a:p>
          <a:endParaRPr lang="ru-RU" dirty="0"/>
        </a:p>
      </dgm:t>
    </dgm:pt>
    <dgm:pt modelId="{056D0006-9FA6-4137-AB6E-DD3E5FCA4C0F}" type="parTrans" cxnId="{D841D579-A2F0-480B-A746-A59D3DB6CFF1}">
      <dgm:prSet/>
      <dgm:spPr/>
      <dgm:t>
        <a:bodyPr/>
        <a:lstStyle/>
        <a:p>
          <a:endParaRPr lang="ru-RU"/>
        </a:p>
      </dgm:t>
    </dgm:pt>
    <dgm:pt modelId="{0B565281-470F-42F6-A72B-F94C54943EC6}" type="sibTrans" cxnId="{D841D579-A2F0-480B-A746-A59D3DB6CFF1}">
      <dgm:prSet/>
      <dgm:spPr/>
      <dgm:t>
        <a:bodyPr/>
        <a:lstStyle/>
        <a:p>
          <a:endParaRPr lang="ru-RU"/>
        </a:p>
      </dgm:t>
    </dgm:pt>
    <dgm:pt modelId="{B8C122FC-7C65-422C-A6FF-4972237FDE6C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«Я и окружающий мир»</a:t>
          </a:r>
          <a:endParaRPr lang="ru-RU" dirty="0"/>
        </a:p>
      </dgm:t>
    </dgm:pt>
    <dgm:pt modelId="{64875071-0EE5-453B-BDC5-13F212206881}" type="parTrans" cxnId="{86788393-FC4F-4239-923D-1308597A21AE}">
      <dgm:prSet/>
      <dgm:spPr/>
      <dgm:t>
        <a:bodyPr/>
        <a:lstStyle/>
        <a:p>
          <a:endParaRPr lang="ru-RU"/>
        </a:p>
      </dgm:t>
    </dgm:pt>
    <dgm:pt modelId="{82357D0B-7148-433C-8292-322681736476}" type="sibTrans" cxnId="{86788393-FC4F-4239-923D-1308597A21AE}">
      <dgm:prSet/>
      <dgm:spPr/>
      <dgm:t>
        <a:bodyPr/>
        <a:lstStyle/>
        <a:p>
          <a:endParaRPr lang="ru-RU"/>
        </a:p>
      </dgm:t>
    </dgm:pt>
    <dgm:pt modelId="{EC525F74-7912-4D57-9784-FD0968361ACB}" type="pres">
      <dgm:prSet presAssocID="{05CEDF5B-D581-4311-BCE8-DF991D80F96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15E907-79FF-4BF1-A4C2-AAE81A43563B}" type="pres">
      <dgm:prSet presAssocID="{80C237E8-483A-46B0-85D4-BD789E2413B8}" presName="composite" presStyleCnt="0"/>
      <dgm:spPr/>
    </dgm:pt>
    <dgm:pt modelId="{45F47B26-057A-4554-BF00-E6B577364ABD}" type="pres">
      <dgm:prSet presAssocID="{80C237E8-483A-46B0-85D4-BD789E2413B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24881E-3A11-4043-A053-82AC069D9F8F}" type="pres">
      <dgm:prSet presAssocID="{80C237E8-483A-46B0-85D4-BD789E2413B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B5C6C-6722-435F-A085-8BE535429FAC}" type="pres">
      <dgm:prSet presAssocID="{8AF3949D-3C1E-4F7A-8F00-0451C46DDEF8}" presName="sp" presStyleCnt="0"/>
      <dgm:spPr/>
    </dgm:pt>
    <dgm:pt modelId="{EAEB6837-6773-4212-BE18-27C14A3E07E5}" type="pres">
      <dgm:prSet presAssocID="{DAE63B5A-1C13-4C1C-9817-FEB09AE1426B}" presName="composite" presStyleCnt="0"/>
      <dgm:spPr/>
    </dgm:pt>
    <dgm:pt modelId="{E0D08515-F3D4-4DF5-AA09-F6C45E9FC0C6}" type="pres">
      <dgm:prSet presAssocID="{DAE63B5A-1C13-4C1C-9817-FEB09AE1426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4E1671-F8C2-4B70-9D91-F0A59E2AC5F8}" type="pres">
      <dgm:prSet presAssocID="{DAE63B5A-1C13-4C1C-9817-FEB09AE1426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6BDF0A-1AB9-49FB-B212-5AD98874D6B6}" type="pres">
      <dgm:prSet presAssocID="{6AB082A1-EC3C-4A93-8270-5E7A53C02536}" presName="sp" presStyleCnt="0"/>
      <dgm:spPr/>
    </dgm:pt>
    <dgm:pt modelId="{2FBC7E68-D441-4378-B45F-CCCD65D48FBB}" type="pres">
      <dgm:prSet presAssocID="{E7D57A73-EE78-4BD2-A8CF-E60DDB33B2B6}" presName="composite" presStyleCnt="0"/>
      <dgm:spPr/>
    </dgm:pt>
    <dgm:pt modelId="{07267377-F476-4AFA-AEC2-3DD09FB24ED4}" type="pres">
      <dgm:prSet presAssocID="{E7D57A73-EE78-4BD2-A8CF-E60DDB33B2B6}" presName="parentText" presStyleLbl="alignNode1" presStyleIdx="2" presStyleCnt="3" custLinFactNeighborX="-6930" custLinFactNeighborY="9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722ED7-89BF-45C8-9C6A-DBA23C0A8235}" type="pres">
      <dgm:prSet presAssocID="{E7D57A73-EE78-4BD2-A8CF-E60DDB33B2B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41D579-A2F0-480B-A746-A59D3DB6CFF1}" srcId="{05CEDF5B-D581-4311-BCE8-DF991D80F961}" destId="{E7D57A73-EE78-4BD2-A8CF-E60DDB33B2B6}" srcOrd="2" destOrd="0" parTransId="{056D0006-9FA6-4137-AB6E-DD3E5FCA4C0F}" sibTransId="{0B565281-470F-42F6-A72B-F94C54943EC6}"/>
    <dgm:cxn modelId="{BBB4C1E6-F6CB-4A4E-A694-C7E707A86AF6}" type="presOf" srcId="{80C237E8-483A-46B0-85D4-BD789E2413B8}" destId="{45F47B26-057A-4554-BF00-E6B577364ABD}" srcOrd="0" destOrd="0" presId="urn:microsoft.com/office/officeart/2005/8/layout/chevron2"/>
    <dgm:cxn modelId="{4BF62C8E-2731-4DA7-A59B-82E309400686}" type="presOf" srcId="{E7D57A73-EE78-4BD2-A8CF-E60DDB33B2B6}" destId="{07267377-F476-4AFA-AEC2-3DD09FB24ED4}" srcOrd="0" destOrd="0" presId="urn:microsoft.com/office/officeart/2005/8/layout/chevron2"/>
    <dgm:cxn modelId="{DD265754-A153-4FBC-AB87-9E56CAD7857E}" type="presOf" srcId="{05CEDF5B-D581-4311-BCE8-DF991D80F961}" destId="{EC525F74-7912-4D57-9784-FD0968361ACB}" srcOrd="0" destOrd="0" presId="urn:microsoft.com/office/officeart/2005/8/layout/chevron2"/>
    <dgm:cxn modelId="{8B3527EF-0950-40D2-908A-7896565A9785}" type="presOf" srcId="{B7D81F2D-2FC1-47FD-86D2-C669CB4E19E7}" destId="{CA24881E-3A11-4043-A053-82AC069D9F8F}" srcOrd="0" destOrd="0" presId="urn:microsoft.com/office/officeart/2005/8/layout/chevron2"/>
    <dgm:cxn modelId="{BC2E0198-DC75-4E37-B3F2-2C23CBBDD55E}" type="presOf" srcId="{DAE63B5A-1C13-4C1C-9817-FEB09AE1426B}" destId="{E0D08515-F3D4-4DF5-AA09-F6C45E9FC0C6}" srcOrd="0" destOrd="0" presId="urn:microsoft.com/office/officeart/2005/8/layout/chevron2"/>
    <dgm:cxn modelId="{6A1DA72C-73C0-4A32-983F-2F72A8740DA6}" type="presOf" srcId="{B8C122FC-7C65-422C-A6FF-4972237FDE6C}" destId="{7C722ED7-89BF-45C8-9C6A-DBA23C0A8235}" srcOrd="0" destOrd="0" presId="urn:microsoft.com/office/officeart/2005/8/layout/chevron2"/>
    <dgm:cxn modelId="{F72C4D94-D20F-4F54-8A3E-6B8BBD4836C4}" srcId="{05CEDF5B-D581-4311-BCE8-DF991D80F961}" destId="{80C237E8-483A-46B0-85D4-BD789E2413B8}" srcOrd="0" destOrd="0" parTransId="{F87B7F30-5ECB-4B2D-93C4-E6CA732F84E4}" sibTransId="{8AF3949D-3C1E-4F7A-8F00-0451C46DDEF8}"/>
    <dgm:cxn modelId="{7A6156ED-C373-441B-BA60-23924C28616F}" type="presOf" srcId="{371E9A1A-C869-4405-91DD-186DF74AE493}" destId="{A74E1671-F8C2-4B70-9D91-F0A59E2AC5F8}" srcOrd="0" destOrd="0" presId="urn:microsoft.com/office/officeart/2005/8/layout/chevron2"/>
    <dgm:cxn modelId="{86788393-FC4F-4239-923D-1308597A21AE}" srcId="{E7D57A73-EE78-4BD2-A8CF-E60DDB33B2B6}" destId="{B8C122FC-7C65-422C-A6FF-4972237FDE6C}" srcOrd="0" destOrd="0" parTransId="{64875071-0EE5-453B-BDC5-13F212206881}" sibTransId="{82357D0B-7148-433C-8292-322681736476}"/>
    <dgm:cxn modelId="{D7A66A69-CF47-4538-8A2B-9909D631B390}" srcId="{80C237E8-483A-46B0-85D4-BD789E2413B8}" destId="{B7D81F2D-2FC1-47FD-86D2-C669CB4E19E7}" srcOrd="0" destOrd="0" parTransId="{EA4C5A36-B444-4A10-8828-826517F1A627}" sibTransId="{BE624DF7-639D-498D-871C-B809CEF3A164}"/>
    <dgm:cxn modelId="{C11B03ED-1C14-44AC-A260-105DE4105093}" srcId="{05CEDF5B-D581-4311-BCE8-DF991D80F961}" destId="{DAE63B5A-1C13-4C1C-9817-FEB09AE1426B}" srcOrd="1" destOrd="0" parTransId="{0BAA3A43-5F02-47BE-9728-98DF6BF19027}" sibTransId="{6AB082A1-EC3C-4A93-8270-5E7A53C02536}"/>
    <dgm:cxn modelId="{2D6083AA-B619-4909-A1A1-4BDCCF4FC1A7}" srcId="{DAE63B5A-1C13-4C1C-9817-FEB09AE1426B}" destId="{371E9A1A-C869-4405-91DD-186DF74AE493}" srcOrd="0" destOrd="0" parTransId="{6025037B-E9B0-41FD-AFAA-9DB478E8D771}" sibTransId="{36708311-A606-4F9B-BFE4-2FA54F0D4A54}"/>
    <dgm:cxn modelId="{4B6467D8-1D7B-453D-B740-353EF4BB161D}" type="presParOf" srcId="{EC525F74-7912-4D57-9784-FD0968361ACB}" destId="{7B15E907-79FF-4BF1-A4C2-AAE81A43563B}" srcOrd="0" destOrd="0" presId="urn:microsoft.com/office/officeart/2005/8/layout/chevron2"/>
    <dgm:cxn modelId="{BADF03AA-B855-4D43-88BD-8A18E23E21F9}" type="presParOf" srcId="{7B15E907-79FF-4BF1-A4C2-AAE81A43563B}" destId="{45F47B26-057A-4554-BF00-E6B577364ABD}" srcOrd="0" destOrd="0" presId="urn:microsoft.com/office/officeart/2005/8/layout/chevron2"/>
    <dgm:cxn modelId="{8858F5D1-D1ED-4BC2-AF73-894348D889F4}" type="presParOf" srcId="{7B15E907-79FF-4BF1-A4C2-AAE81A43563B}" destId="{CA24881E-3A11-4043-A053-82AC069D9F8F}" srcOrd="1" destOrd="0" presId="urn:microsoft.com/office/officeart/2005/8/layout/chevron2"/>
    <dgm:cxn modelId="{B1561392-98AF-4693-ABD6-9E89CDAB5591}" type="presParOf" srcId="{EC525F74-7912-4D57-9784-FD0968361ACB}" destId="{D34B5C6C-6722-435F-A085-8BE535429FAC}" srcOrd="1" destOrd="0" presId="urn:microsoft.com/office/officeart/2005/8/layout/chevron2"/>
    <dgm:cxn modelId="{C49C9D31-D1D1-4C48-87C3-BD8A9428A3C5}" type="presParOf" srcId="{EC525F74-7912-4D57-9784-FD0968361ACB}" destId="{EAEB6837-6773-4212-BE18-27C14A3E07E5}" srcOrd="2" destOrd="0" presId="urn:microsoft.com/office/officeart/2005/8/layout/chevron2"/>
    <dgm:cxn modelId="{947103DE-6C76-4548-9E96-6A83BD3B25F3}" type="presParOf" srcId="{EAEB6837-6773-4212-BE18-27C14A3E07E5}" destId="{E0D08515-F3D4-4DF5-AA09-F6C45E9FC0C6}" srcOrd="0" destOrd="0" presId="urn:microsoft.com/office/officeart/2005/8/layout/chevron2"/>
    <dgm:cxn modelId="{1FB778A9-434C-45C4-9C6A-852953F44EA1}" type="presParOf" srcId="{EAEB6837-6773-4212-BE18-27C14A3E07E5}" destId="{A74E1671-F8C2-4B70-9D91-F0A59E2AC5F8}" srcOrd="1" destOrd="0" presId="urn:microsoft.com/office/officeart/2005/8/layout/chevron2"/>
    <dgm:cxn modelId="{07338719-AED1-4072-97D6-E83499BCE6D2}" type="presParOf" srcId="{EC525F74-7912-4D57-9784-FD0968361ACB}" destId="{606BDF0A-1AB9-49FB-B212-5AD98874D6B6}" srcOrd="3" destOrd="0" presId="urn:microsoft.com/office/officeart/2005/8/layout/chevron2"/>
    <dgm:cxn modelId="{5DC20D02-551B-4519-AA77-B9FAE54BF8A8}" type="presParOf" srcId="{EC525F74-7912-4D57-9784-FD0968361ACB}" destId="{2FBC7E68-D441-4378-B45F-CCCD65D48FBB}" srcOrd="4" destOrd="0" presId="urn:microsoft.com/office/officeart/2005/8/layout/chevron2"/>
    <dgm:cxn modelId="{EA4246D7-169B-4FC6-9A11-110F448DCCF6}" type="presParOf" srcId="{2FBC7E68-D441-4378-B45F-CCCD65D48FBB}" destId="{07267377-F476-4AFA-AEC2-3DD09FB24ED4}" srcOrd="0" destOrd="0" presId="urn:microsoft.com/office/officeart/2005/8/layout/chevron2"/>
    <dgm:cxn modelId="{FB292E96-0E8C-4015-B127-CEFECEA67670}" type="presParOf" srcId="{2FBC7E68-D441-4378-B45F-CCCD65D48FBB}" destId="{7C722ED7-89BF-45C8-9C6A-DBA23C0A823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85F00B6-0AF4-479C-AB10-32A11C1344DC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F8C80BD-FDB1-4BF6-AC27-4F1EA026B368}">
      <dgm:prSet phldrT="[Текст]"/>
      <dgm:spPr/>
      <dgm:t>
        <a:bodyPr/>
        <a:lstStyle/>
        <a:p>
          <a:endParaRPr lang="ru-RU" dirty="0"/>
        </a:p>
      </dgm:t>
    </dgm:pt>
    <dgm:pt modelId="{F2B80EE9-DB39-4287-B084-A43B95B508A1}" type="parTrans" cxnId="{1FFF2E6D-B9C7-4880-B9CF-BB0CA0D3EBE5}">
      <dgm:prSet/>
      <dgm:spPr/>
      <dgm:t>
        <a:bodyPr/>
        <a:lstStyle/>
        <a:p>
          <a:endParaRPr lang="ru-RU"/>
        </a:p>
      </dgm:t>
    </dgm:pt>
    <dgm:pt modelId="{90F88CAB-C7E1-4D07-8817-ED223CA1CD7D}" type="sibTrans" cxnId="{1FFF2E6D-B9C7-4880-B9CF-BB0CA0D3EBE5}">
      <dgm:prSet/>
      <dgm:spPr/>
      <dgm:t>
        <a:bodyPr/>
        <a:lstStyle/>
        <a:p>
          <a:endParaRPr lang="ru-RU"/>
        </a:p>
      </dgm:t>
    </dgm:pt>
    <dgm:pt modelId="{13CF0778-46E0-4364-AE28-CA765B54D7BC}">
      <dgm:prSet phldrT="[Текст]"/>
      <dgm:spPr/>
      <dgm:t>
        <a:bodyPr/>
        <a:lstStyle/>
        <a:p>
          <a:pPr algn="ctr"/>
          <a:r>
            <a:rPr lang="ru-RU" dirty="0" smtClean="0"/>
            <a:t>«</a:t>
          </a:r>
          <a:r>
            <a:rPr lang="ru-RU" b="0" i="0" dirty="0" smtClean="0">
              <a:solidFill>
                <a:schemeClr val="tx1"/>
              </a:solidFill>
            </a:rPr>
            <a:t>Сенсорное воспитание и развитие внимания</a:t>
          </a:r>
          <a:r>
            <a:rPr lang="ru-RU" dirty="0" smtClean="0"/>
            <a:t>»</a:t>
          </a:r>
          <a:endParaRPr lang="ru-RU" dirty="0"/>
        </a:p>
      </dgm:t>
    </dgm:pt>
    <dgm:pt modelId="{CC4BD9E6-8470-4EC1-84DA-4827963D4F95}" type="parTrans" cxnId="{80507919-1500-49BE-A97C-D4FD5ED02214}">
      <dgm:prSet/>
      <dgm:spPr/>
      <dgm:t>
        <a:bodyPr/>
        <a:lstStyle/>
        <a:p>
          <a:endParaRPr lang="ru-RU"/>
        </a:p>
      </dgm:t>
    </dgm:pt>
    <dgm:pt modelId="{F0E62CAB-692D-4AA2-9BDA-2D3D957E2450}" type="sibTrans" cxnId="{80507919-1500-49BE-A97C-D4FD5ED02214}">
      <dgm:prSet/>
      <dgm:spPr/>
      <dgm:t>
        <a:bodyPr/>
        <a:lstStyle/>
        <a:p>
          <a:endParaRPr lang="ru-RU"/>
        </a:p>
      </dgm:t>
    </dgm:pt>
    <dgm:pt modelId="{77F7C580-A6BA-4954-8413-993C0EED46A1}">
      <dgm:prSet phldrT="[Текст]"/>
      <dgm:spPr/>
      <dgm:t>
        <a:bodyPr/>
        <a:lstStyle/>
        <a:p>
          <a:endParaRPr lang="ru-RU" dirty="0"/>
        </a:p>
      </dgm:t>
    </dgm:pt>
    <dgm:pt modelId="{988C2B4D-87EC-44D8-8532-D1554D2A7D5E}" type="parTrans" cxnId="{F89737F6-7801-4608-A4F6-4189FF2701BF}">
      <dgm:prSet/>
      <dgm:spPr/>
      <dgm:t>
        <a:bodyPr/>
        <a:lstStyle/>
        <a:p>
          <a:endParaRPr lang="ru-RU"/>
        </a:p>
      </dgm:t>
    </dgm:pt>
    <dgm:pt modelId="{2C95CF18-5521-4DF6-AF4D-87AFEA50FF04}" type="sibTrans" cxnId="{F89737F6-7801-4608-A4F6-4189FF2701BF}">
      <dgm:prSet/>
      <dgm:spPr/>
      <dgm:t>
        <a:bodyPr/>
        <a:lstStyle/>
        <a:p>
          <a:endParaRPr lang="ru-RU"/>
        </a:p>
      </dgm:t>
    </dgm:pt>
    <dgm:pt modelId="{42583BFD-5EBD-49C0-AD58-F654AF8FD87C}">
      <dgm:prSet phldrT="[Текст]"/>
      <dgm:spPr/>
      <dgm:t>
        <a:bodyPr/>
        <a:lstStyle/>
        <a:p>
          <a:pPr algn="l"/>
          <a:r>
            <a:rPr lang="ru-RU" dirty="0" smtClean="0"/>
            <a:t>«</a:t>
          </a:r>
          <a:r>
            <a:rPr lang="ru-RU" b="0" i="0" dirty="0" smtClean="0">
              <a:solidFill>
                <a:schemeClr val="tx1"/>
              </a:solidFill>
            </a:rPr>
            <a:t>Формирование мышления</a:t>
          </a:r>
          <a:r>
            <a:rPr lang="ru-RU" dirty="0" smtClean="0"/>
            <a:t>»</a:t>
          </a:r>
          <a:endParaRPr lang="ru-RU" dirty="0"/>
        </a:p>
      </dgm:t>
    </dgm:pt>
    <dgm:pt modelId="{7FD59F5C-B56C-4762-ABD8-E95C07FCC990}" type="parTrans" cxnId="{8A5AB98A-F9D6-4739-9824-341BE97A155E}">
      <dgm:prSet/>
      <dgm:spPr/>
      <dgm:t>
        <a:bodyPr/>
        <a:lstStyle/>
        <a:p>
          <a:endParaRPr lang="ru-RU"/>
        </a:p>
      </dgm:t>
    </dgm:pt>
    <dgm:pt modelId="{2FBB613A-6BFC-4444-89FB-6B36733C4363}" type="sibTrans" cxnId="{8A5AB98A-F9D6-4739-9824-341BE97A155E}">
      <dgm:prSet/>
      <dgm:spPr/>
      <dgm:t>
        <a:bodyPr/>
        <a:lstStyle/>
        <a:p>
          <a:endParaRPr lang="ru-RU"/>
        </a:p>
      </dgm:t>
    </dgm:pt>
    <dgm:pt modelId="{241BB6D1-D623-47E9-88D5-BA5286F6B72E}">
      <dgm:prSet phldrT="[Текст]"/>
      <dgm:spPr/>
      <dgm:t>
        <a:bodyPr/>
        <a:lstStyle/>
        <a:p>
          <a:endParaRPr lang="ru-RU" dirty="0"/>
        </a:p>
      </dgm:t>
    </dgm:pt>
    <dgm:pt modelId="{A84A8A8B-36DA-4C8B-8486-4EC0F7F0505B}" type="parTrans" cxnId="{15510491-460E-43A6-918C-D39C6A987780}">
      <dgm:prSet/>
      <dgm:spPr/>
      <dgm:t>
        <a:bodyPr/>
        <a:lstStyle/>
        <a:p>
          <a:endParaRPr lang="ru-RU"/>
        </a:p>
      </dgm:t>
    </dgm:pt>
    <dgm:pt modelId="{C07A5D55-0979-4087-89CE-B0103B8B577F}" type="sibTrans" cxnId="{15510491-460E-43A6-918C-D39C6A987780}">
      <dgm:prSet/>
      <dgm:spPr/>
      <dgm:t>
        <a:bodyPr/>
        <a:lstStyle/>
        <a:p>
          <a:endParaRPr lang="ru-RU"/>
        </a:p>
      </dgm:t>
    </dgm:pt>
    <dgm:pt modelId="{F5FCDD87-792B-4B06-A619-3F3EFC63DFF0}">
      <dgm:prSet phldrT="[Текст]"/>
      <dgm:spPr/>
      <dgm:t>
        <a:bodyPr/>
        <a:lstStyle/>
        <a:p>
          <a:pPr algn="ctr"/>
          <a:r>
            <a:rPr lang="ru-RU" dirty="0" smtClean="0"/>
            <a:t>«</a:t>
          </a:r>
          <a:r>
            <a:rPr lang="ru-RU" b="0" i="0" dirty="0" smtClean="0">
              <a:solidFill>
                <a:schemeClr val="tx1"/>
              </a:solidFill>
            </a:rPr>
            <a:t>Формирование элементарных математических представлений</a:t>
          </a:r>
          <a:r>
            <a:rPr lang="ru-RU" dirty="0" smtClean="0"/>
            <a:t>»</a:t>
          </a:r>
          <a:endParaRPr lang="ru-RU" dirty="0"/>
        </a:p>
      </dgm:t>
    </dgm:pt>
    <dgm:pt modelId="{8B187E9E-BB73-42D3-AA47-CB9FF961CD23}" type="parTrans" cxnId="{880D01E6-2EB6-4C73-9339-83D8BB93CA8B}">
      <dgm:prSet/>
      <dgm:spPr/>
      <dgm:t>
        <a:bodyPr/>
        <a:lstStyle/>
        <a:p>
          <a:endParaRPr lang="ru-RU"/>
        </a:p>
      </dgm:t>
    </dgm:pt>
    <dgm:pt modelId="{0235636B-EA58-4E59-930E-39B32F7C4129}" type="sibTrans" cxnId="{880D01E6-2EB6-4C73-9339-83D8BB93CA8B}">
      <dgm:prSet/>
      <dgm:spPr/>
      <dgm:t>
        <a:bodyPr/>
        <a:lstStyle/>
        <a:p>
          <a:endParaRPr lang="ru-RU"/>
        </a:p>
      </dgm:t>
    </dgm:pt>
    <dgm:pt modelId="{A433448D-10B7-4E34-B1B2-4E7280F01E4B}" type="pres">
      <dgm:prSet presAssocID="{B85F00B6-0AF4-479C-AB10-32A11C1344D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85E0EB-7AD1-4225-9D75-4F183E5F0CE0}" type="pres">
      <dgm:prSet presAssocID="{0F8C80BD-FDB1-4BF6-AC27-4F1EA026B368}" presName="composite" presStyleCnt="0"/>
      <dgm:spPr/>
    </dgm:pt>
    <dgm:pt modelId="{D8AAECB4-DF28-4AE5-894F-B6F6BEE04D64}" type="pres">
      <dgm:prSet presAssocID="{0F8C80BD-FDB1-4BF6-AC27-4F1EA026B36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A11C02-2AEB-45C4-90A2-F018D6F2AEFB}" type="pres">
      <dgm:prSet presAssocID="{0F8C80BD-FDB1-4BF6-AC27-4F1EA026B36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48B53E-FCBD-4FD4-B2AA-1E7AF96F5466}" type="pres">
      <dgm:prSet presAssocID="{90F88CAB-C7E1-4D07-8817-ED223CA1CD7D}" presName="sp" presStyleCnt="0"/>
      <dgm:spPr/>
    </dgm:pt>
    <dgm:pt modelId="{23F2D22D-DEA8-4EF8-8FF5-ACFEFF077EDB}" type="pres">
      <dgm:prSet presAssocID="{77F7C580-A6BA-4954-8413-993C0EED46A1}" presName="composite" presStyleCnt="0"/>
      <dgm:spPr/>
    </dgm:pt>
    <dgm:pt modelId="{F92FD353-06C4-4709-8130-4AB7F1BE929F}" type="pres">
      <dgm:prSet presAssocID="{77F7C580-A6BA-4954-8413-993C0EED46A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D3B872-2AA3-436C-AF0D-2045F8144A45}" type="pres">
      <dgm:prSet presAssocID="{77F7C580-A6BA-4954-8413-993C0EED46A1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BE2874-B762-48C5-AF77-0CB8E2BFECB9}" type="pres">
      <dgm:prSet presAssocID="{2C95CF18-5521-4DF6-AF4D-87AFEA50FF04}" presName="sp" presStyleCnt="0"/>
      <dgm:spPr/>
    </dgm:pt>
    <dgm:pt modelId="{646745ED-8772-4F97-A2D5-ECF30DD4AABB}" type="pres">
      <dgm:prSet presAssocID="{241BB6D1-D623-47E9-88D5-BA5286F6B72E}" presName="composite" presStyleCnt="0"/>
      <dgm:spPr/>
    </dgm:pt>
    <dgm:pt modelId="{BF848AB0-BA7E-4E00-8498-EF98982DABC3}" type="pres">
      <dgm:prSet presAssocID="{241BB6D1-D623-47E9-88D5-BA5286F6B72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7288E5-8B4A-4DA1-B822-36A5D072F07F}" type="pres">
      <dgm:prSet presAssocID="{241BB6D1-D623-47E9-88D5-BA5286F6B72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A0FF8E-8C2D-4153-B4AD-828D2E651444}" type="presOf" srcId="{241BB6D1-D623-47E9-88D5-BA5286F6B72E}" destId="{BF848AB0-BA7E-4E00-8498-EF98982DABC3}" srcOrd="0" destOrd="0" presId="urn:microsoft.com/office/officeart/2005/8/layout/chevron2"/>
    <dgm:cxn modelId="{F89737F6-7801-4608-A4F6-4189FF2701BF}" srcId="{B85F00B6-0AF4-479C-AB10-32A11C1344DC}" destId="{77F7C580-A6BA-4954-8413-993C0EED46A1}" srcOrd="1" destOrd="0" parTransId="{988C2B4D-87EC-44D8-8532-D1554D2A7D5E}" sibTransId="{2C95CF18-5521-4DF6-AF4D-87AFEA50FF04}"/>
    <dgm:cxn modelId="{B70BBBDC-5465-4F7C-9C79-993BE20A8C27}" type="presOf" srcId="{13CF0778-46E0-4364-AE28-CA765B54D7BC}" destId="{34A11C02-2AEB-45C4-90A2-F018D6F2AEFB}" srcOrd="0" destOrd="0" presId="urn:microsoft.com/office/officeart/2005/8/layout/chevron2"/>
    <dgm:cxn modelId="{BAAD24F0-B9D2-40F0-B05B-EEFD83609CCB}" type="presOf" srcId="{B85F00B6-0AF4-479C-AB10-32A11C1344DC}" destId="{A433448D-10B7-4E34-B1B2-4E7280F01E4B}" srcOrd="0" destOrd="0" presId="urn:microsoft.com/office/officeart/2005/8/layout/chevron2"/>
    <dgm:cxn modelId="{15510491-460E-43A6-918C-D39C6A987780}" srcId="{B85F00B6-0AF4-479C-AB10-32A11C1344DC}" destId="{241BB6D1-D623-47E9-88D5-BA5286F6B72E}" srcOrd="2" destOrd="0" parTransId="{A84A8A8B-36DA-4C8B-8486-4EC0F7F0505B}" sibTransId="{C07A5D55-0979-4087-89CE-B0103B8B577F}"/>
    <dgm:cxn modelId="{E6608227-F2C3-4AFA-9BB0-1D5BA7F79F9A}" type="presOf" srcId="{0F8C80BD-FDB1-4BF6-AC27-4F1EA026B368}" destId="{D8AAECB4-DF28-4AE5-894F-B6F6BEE04D64}" srcOrd="0" destOrd="0" presId="urn:microsoft.com/office/officeart/2005/8/layout/chevron2"/>
    <dgm:cxn modelId="{8A5AB98A-F9D6-4739-9824-341BE97A155E}" srcId="{77F7C580-A6BA-4954-8413-993C0EED46A1}" destId="{42583BFD-5EBD-49C0-AD58-F654AF8FD87C}" srcOrd="0" destOrd="0" parTransId="{7FD59F5C-B56C-4762-ABD8-E95C07FCC990}" sibTransId="{2FBB613A-6BFC-4444-89FB-6B36733C4363}"/>
    <dgm:cxn modelId="{80507919-1500-49BE-A97C-D4FD5ED02214}" srcId="{0F8C80BD-FDB1-4BF6-AC27-4F1EA026B368}" destId="{13CF0778-46E0-4364-AE28-CA765B54D7BC}" srcOrd="0" destOrd="0" parTransId="{CC4BD9E6-8470-4EC1-84DA-4827963D4F95}" sibTransId="{F0E62CAB-692D-4AA2-9BDA-2D3D957E2450}"/>
    <dgm:cxn modelId="{2277F4D3-C654-47BE-A86D-C5B582DD2567}" type="presOf" srcId="{F5FCDD87-792B-4B06-A619-3F3EFC63DFF0}" destId="{3C7288E5-8B4A-4DA1-B822-36A5D072F07F}" srcOrd="0" destOrd="0" presId="urn:microsoft.com/office/officeart/2005/8/layout/chevron2"/>
    <dgm:cxn modelId="{A2027075-9321-40B1-886C-A82232F1C6FF}" type="presOf" srcId="{77F7C580-A6BA-4954-8413-993C0EED46A1}" destId="{F92FD353-06C4-4709-8130-4AB7F1BE929F}" srcOrd="0" destOrd="0" presId="urn:microsoft.com/office/officeart/2005/8/layout/chevron2"/>
    <dgm:cxn modelId="{4809C13B-1555-4416-8A88-4B0A04246DE5}" type="presOf" srcId="{42583BFD-5EBD-49C0-AD58-F654AF8FD87C}" destId="{92D3B872-2AA3-436C-AF0D-2045F8144A45}" srcOrd="0" destOrd="0" presId="urn:microsoft.com/office/officeart/2005/8/layout/chevron2"/>
    <dgm:cxn modelId="{880D01E6-2EB6-4C73-9339-83D8BB93CA8B}" srcId="{241BB6D1-D623-47E9-88D5-BA5286F6B72E}" destId="{F5FCDD87-792B-4B06-A619-3F3EFC63DFF0}" srcOrd="0" destOrd="0" parTransId="{8B187E9E-BB73-42D3-AA47-CB9FF961CD23}" sibTransId="{0235636B-EA58-4E59-930E-39B32F7C4129}"/>
    <dgm:cxn modelId="{1FFF2E6D-B9C7-4880-B9CF-BB0CA0D3EBE5}" srcId="{B85F00B6-0AF4-479C-AB10-32A11C1344DC}" destId="{0F8C80BD-FDB1-4BF6-AC27-4F1EA026B368}" srcOrd="0" destOrd="0" parTransId="{F2B80EE9-DB39-4287-B084-A43B95B508A1}" sibTransId="{90F88CAB-C7E1-4D07-8817-ED223CA1CD7D}"/>
    <dgm:cxn modelId="{388DCBD6-18FA-4440-8783-2A30A96C6F6C}" type="presParOf" srcId="{A433448D-10B7-4E34-B1B2-4E7280F01E4B}" destId="{3385E0EB-7AD1-4225-9D75-4F183E5F0CE0}" srcOrd="0" destOrd="0" presId="urn:microsoft.com/office/officeart/2005/8/layout/chevron2"/>
    <dgm:cxn modelId="{44623D39-E852-4898-B19A-758DC9717F80}" type="presParOf" srcId="{3385E0EB-7AD1-4225-9D75-4F183E5F0CE0}" destId="{D8AAECB4-DF28-4AE5-894F-B6F6BEE04D64}" srcOrd="0" destOrd="0" presId="urn:microsoft.com/office/officeart/2005/8/layout/chevron2"/>
    <dgm:cxn modelId="{A80C72EF-A99E-489C-AB99-5ACBAF0E7015}" type="presParOf" srcId="{3385E0EB-7AD1-4225-9D75-4F183E5F0CE0}" destId="{34A11C02-2AEB-45C4-90A2-F018D6F2AEFB}" srcOrd="1" destOrd="0" presId="urn:microsoft.com/office/officeart/2005/8/layout/chevron2"/>
    <dgm:cxn modelId="{57D1A1FB-3E40-4D5A-B991-76B3C2C85D33}" type="presParOf" srcId="{A433448D-10B7-4E34-B1B2-4E7280F01E4B}" destId="{4548B53E-FCBD-4FD4-B2AA-1E7AF96F5466}" srcOrd="1" destOrd="0" presId="urn:microsoft.com/office/officeart/2005/8/layout/chevron2"/>
    <dgm:cxn modelId="{3FD88ED6-4358-4F55-9852-A138832D1CC9}" type="presParOf" srcId="{A433448D-10B7-4E34-B1B2-4E7280F01E4B}" destId="{23F2D22D-DEA8-4EF8-8FF5-ACFEFF077EDB}" srcOrd="2" destOrd="0" presId="urn:microsoft.com/office/officeart/2005/8/layout/chevron2"/>
    <dgm:cxn modelId="{0189E762-F122-4D50-9819-D61216C50D9D}" type="presParOf" srcId="{23F2D22D-DEA8-4EF8-8FF5-ACFEFF077EDB}" destId="{F92FD353-06C4-4709-8130-4AB7F1BE929F}" srcOrd="0" destOrd="0" presId="urn:microsoft.com/office/officeart/2005/8/layout/chevron2"/>
    <dgm:cxn modelId="{06EC4669-4786-4839-A264-CFF5A5B36AB1}" type="presParOf" srcId="{23F2D22D-DEA8-4EF8-8FF5-ACFEFF077EDB}" destId="{92D3B872-2AA3-436C-AF0D-2045F8144A45}" srcOrd="1" destOrd="0" presId="urn:microsoft.com/office/officeart/2005/8/layout/chevron2"/>
    <dgm:cxn modelId="{BE397BDF-F5DB-4F5B-B795-29616C4DBE84}" type="presParOf" srcId="{A433448D-10B7-4E34-B1B2-4E7280F01E4B}" destId="{6CBE2874-B762-48C5-AF77-0CB8E2BFECB9}" srcOrd="3" destOrd="0" presId="urn:microsoft.com/office/officeart/2005/8/layout/chevron2"/>
    <dgm:cxn modelId="{5EE7D5C9-AD06-4D7E-9931-4094C2F09BA2}" type="presParOf" srcId="{A433448D-10B7-4E34-B1B2-4E7280F01E4B}" destId="{646745ED-8772-4F97-A2D5-ECF30DD4AABB}" srcOrd="4" destOrd="0" presId="urn:microsoft.com/office/officeart/2005/8/layout/chevron2"/>
    <dgm:cxn modelId="{BF68D967-9357-4224-B307-A271B6D0F830}" type="presParOf" srcId="{646745ED-8772-4F97-A2D5-ECF30DD4AABB}" destId="{BF848AB0-BA7E-4E00-8498-EF98982DABC3}" srcOrd="0" destOrd="0" presId="urn:microsoft.com/office/officeart/2005/8/layout/chevron2"/>
    <dgm:cxn modelId="{DDB96B62-85E6-4221-9C75-19DF0BE3A054}" type="presParOf" srcId="{646745ED-8772-4F97-A2D5-ECF30DD4AABB}" destId="{3C7288E5-8B4A-4DA1-B822-36A5D072F07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30E183-BA99-46B2-A79F-D3F0011359AD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C5D939C-2A65-4970-A0FC-12BDE5C60EE3}">
      <dgm:prSet phldrT="[Текст]"/>
      <dgm:spPr/>
      <dgm:t>
        <a:bodyPr/>
        <a:lstStyle/>
        <a:p>
          <a:endParaRPr lang="ru-RU" dirty="0"/>
        </a:p>
      </dgm:t>
    </dgm:pt>
    <dgm:pt modelId="{F4910616-442D-40B8-ADE5-15A12E78E7E1}" type="parTrans" cxnId="{29E28D84-6FE3-43CB-BB4D-54CD9279508F}">
      <dgm:prSet/>
      <dgm:spPr/>
      <dgm:t>
        <a:bodyPr/>
        <a:lstStyle/>
        <a:p>
          <a:endParaRPr lang="ru-RU"/>
        </a:p>
      </dgm:t>
    </dgm:pt>
    <dgm:pt modelId="{6137FF10-2EB0-43B6-A9CD-66D765F0DD94}" type="sibTrans" cxnId="{29E28D84-6FE3-43CB-BB4D-54CD9279508F}">
      <dgm:prSet/>
      <dgm:spPr/>
      <dgm:t>
        <a:bodyPr/>
        <a:lstStyle/>
        <a:p>
          <a:endParaRPr lang="ru-RU"/>
        </a:p>
      </dgm:t>
    </dgm:pt>
    <dgm:pt modelId="{0487B26C-AF10-4A5E-8A87-B3DF595E22AB}">
      <dgm:prSet phldrT="[Текст]"/>
      <dgm:spPr/>
      <dgm:t>
        <a:bodyPr/>
        <a:lstStyle/>
        <a:p>
          <a:pPr algn="l"/>
          <a:r>
            <a:rPr lang="ru-RU" dirty="0" smtClean="0"/>
            <a:t>«</a:t>
          </a:r>
          <a:r>
            <a:rPr lang="ru-RU" b="0" i="0" dirty="0" smtClean="0">
              <a:solidFill>
                <a:schemeClr val="tx1"/>
              </a:solidFill>
            </a:rPr>
            <a:t>Ознакомление с окружающим</a:t>
          </a:r>
          <a:r>
            <a:rPr lang="ru-RU" dirty="0" smtClean="0"/>
            <a:t>»</a:t>
          </a:r>
          <a:endParaRPr lang="ru-RU" dirty="0"/>
        </a:p>
      </dgm:t>
    </dgm:pt>
    <dgm:pt modelId="{B186E25E-E1AB-42BC-A088-3F98309764ED}" type="parTrans" cxnId="{CF8B108F-C18C-4700-A590-AEEB49F2A928}">
      <dgm:prSet/>
      <dgm:spPr/>
      <dgm:t>
        <a:bodyPr/>
        <a:lstStyle/>
        <a:p>
          <a:endParaRPr lang="ru-RU"/>
        </a:p>
      </dgm:t>
    </dgm:pt>
    <dgm:pt modelId="{AA688714-E547-4344-B762-5A59E058B843}" type="sibTrans" cxnId="{CF8B108F-C18C-4700-A590-AEEB49F2A928}">
      <dgm:prSet/>
      <dgm:spPr/>
      <dgm:t>
        <a:bodyPr/>
        <a:lstStyle/>
        <a:p>
          <a:endParaRPr lang="ru-RU"/>
        </a:p>
      </dgm:t>
    </dgm:pt>
    <dgm:pt modelId="{319871CD-528F-4797-BD1C-953213718712}">
      <dgm:prSet phldrT="[Текст]"/>
      <dgm:spPr/>
      <dgm:t>
        <a:bodyPr/>
        <a:lstStyle/>
        <a:p>
          <a:endParaRPr lang="ru-RU" dirty="0"/>
        </a:p>
      </dgm:t>
    </dgm:pt>
    <dgm:pt modelId="{022B7F48-2D03-4662-B090-5E93B724BD99}" type="parTrans" cxnId="{F5FBE11A-56B1-4F6A-80C0-C4C210C29559}">
      <dgm:prSet/>
      <dgm:spPr/>
      <dgm:t>
        <a:bodyPr/>
        <a:lstStyle/>
        <a:p>
          <a:endParaRPr lang="ru-RU"/>
        </a:p>
      </dgm:t>
    </dgm:pt>
    <dgm:pt modelId="{212E84FC-BE66-4DC6-8156-837507E922E2}" type="sibTrans" cxnId="{F5FBE11A-56B1-4F6A-80C0-C4C210C29559}">
      <dgm:prSet/>
      <dgm:spPr/>
      <dgm:t>
        <a:bodyPr/>
        <a:lstStyle/>
        <a:p>
          <a:endParaRPr lang="ru-RU"/>
        </a:p>
      </dgm:t>
    </dgm:pt>
    <dgm:pt modelId="{7B697D19-9D8C-4050-9B1D-A51C7FCBFB12}">
      <dgm:prSet phldrT="[Текст]"/>
      <dgm:spPr/>
      <dgm:t>
        <a:bodyPr/>
        <a:lstStyle/>
        <a:p>
          <a:pPr algn="l"/>
          <a:r>
            <a:rPr lang="ru-RU" dirty="0" smtClean="0"/>
            <a:t>«</a:t>
          </a:r>
          <a:r>
            <a:rPr lang="ru-RU" b="0" i="0" dirty="0" smtClean="0">
              <a:solidFill>
                <a:schemeClr val="tx1"/>
              </a:solidFill>
            </a:rPr>
            <a:t>Развитие речи и формирование коммуникативных способностей</a:t>
          </a:r>
          <a:r>
            <a:rPr lang="ru-RU" dirty="0" smtClean="0"/>
            <a:t>»</a:t>
          </a:r>
          <a:endParaRPr lang="ru-RU" dirty="0"/>
        </a:p>
      </dgm:t>
    </dgm:pt>
    <dgm:pt modelId="{74BD076D-7C6C-4BE9-AB1B-DD155C6810D5}" type="parTrans" cxnId="{82AC8106-BA78-440D-96D5-9CCF2F27B042}">
      <dgm:prSet/>
      <dgm:spPr/>
      <dgm:t>
        <a:bodyPr/>
        <a:lstStyle/>
        <a:p>
          <a:endParaRPr lang="ru-RU"/>
        </a:p>
      </dgm:t>
    </dgm:pt>
    <dgm:pt modelId="{0A8B108A-179D-4704-86A1-2181B9B0AD00}" type="sibTrans" cxnId="{82AC8106-BA78-440D-96D5-9CCF2F27B042}">
      <dgm:prSet/>
      <dgm:spPr/>
      <dgm:t>
        <a:bodyPr/>
        <a:lstStyle/>
        <a:p>
          <a:endParaRPr lang="ru-RU"/>
        </a:p>
      </dgm:t>
    </dgm:pt>
    <dgm:pt modelId="{B853CD5F-F7F8-4DAC-9B0F-12227ADBBB04}">
      <dgm:prSet phldrT="[Текст]"/>
      <dgm:spPr/>
      <dgm:t>
        <a:bodyPr/>
        <a:lstStyle/>
        <a:p>
          <a:endParaRPr lang="ru-RU" dirty="0"/>
        </a:p>
      </dgm:t>
    </dgm:pt>
    <dgm:pt modelId="{F5F52E61-96FF-407B-9672-4BFCEA65B711}" type="parTrans" cxnId="{49B33A7A-7C67-4A9C-AF58-788013210934}">
      <dgm:prSet/>
      <dgm:spPr/>
      <dgm:t>
        <a:bodyPr/>
        <a:lstStyle/>
        <a:p>
          <a:endParaRPr lang="ru-RU"/>
        </a:p>
      </dgm:t>
    </dgm:pt>
    <dgm:pt modelId="{FE5504E4-FC6E-4EB3-8F55-8C33329CBC94}" type="sibTrans" cxnId="{49B33A7A-7C67-4A9C-AF58-788013210934}">
      <dgm:prSet/>
      <dgm:spPr/>
      <dgm:t>
        <a:bodyPr/>
        <a:lstStyle/>
        <a:p>
          <a:endParaRPr lang="ru-RU"/>
        </a:p>
      </dgm:t>
    </dgm:pt>
    <dgm:pt modelId="{F2F6017D-F9DA-4E60-9855-3AB341C86974}">
      <dgm:prSet phldrT="[Текст]"/>
      <dgm:spPr/>
      <dgm:t>
        <a:bodyPr/>
        <a:lstStyle/>
        <a:p>
          <a:pPr algn="l"/>
          <a:r>
            <a:rPr lang="ru-RU" b="0" i="0" dirty="0" smtClean="0">
              <a:solidFill>
                <a:schemeClr val="tx1"/>
              </a:solidFill>
            </a:rPr>
            <a:t>«Подготовка к обучению грамоте»</a:t>
          </a:r>
          <a:endParaRPr lang="ru-RU" dirty="0"/>
        </a:p>
      </dgm:t>
    </dgm:pt>
    <dgm:pt modelId="{19E48B63-C41A-4D8B-9257-BAB5FFEB5305}" type="parTrans" cxnId="{1F8AEF0F-9B14-40C4-8F79-2028F74C6845}">
      <dgm:prSet/>
      <dgm:spPr/>
      <dgm:t>
        <a:bodyPr/>
        <a:lstStyle/>
        <a:p>
          <a:endParaRPr lang="ru-RU"/>
        </a:p>
      </dgm:t>
    </dgm:pt>
    <dgm:pt modelId="{8662103E-4BD5-4F9C-B47B-3D5BCEE8C863}" type="sibTrans" cxnId="{1F8AEF0F-9B14-40C4-8F79-2028F74C6845}">
      <dgm:prSet/>
      <dgm:spPr/>
      <dgm:t>
        <a:bodyPr/>
        <a:lstStyle/>
        <a:p>
          <a:endParaRPr lang="ru-RU"/>
        </a:p>
      </dgm:t>
    </dgm:pt>
    <dgm:pt modelId="{47DCB67F-EB80-4BE2-9EF0-1C76F06DD780}" type="pres">
      <dgm:prSet presAssocID="{1630E183-BA99-46B2-A79F-D3F0011359A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8CBB76-FF5A-47FF-A811-D96CE75CA6F0}" type="pres">
      <dgm:prSet presAssocID="{5C5D939C-2A65-4970-A0FC-12BDE5C60EE3}" presName="composite" presStyleCnt="0"/>
      <dgm:spPr/>
    </dgm:pt>
    <dgm:pt modelId="{0FA5E71B-6038-459F-B8B6-8C5A5256F915}" type="pres">
      <dgm:prSet presAssocID="{5C5D939C-2A65-4970-A0FC-12BDE5C60EE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FFC320-C678-43D7-AC28-6E31818C3C95}" type="pres">
      <dgm:prSet presAssocID="{5C5D939C-2A65-4970-A0FC-12BDE5C60EE3}" presName="descendantText" presStyleLbl="alignAcc1" presStyleIdx="0" presStyleCnt="3" custLinFactNeighborX="99" custLinFactNeighborY="-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31B416-BC0C-4081-BB7B-DD6B87E4C22F}" type="pres">
      <dgm:prSet presAssocID="{6137FF10-2EB0-43B6-A9CD-66D765F0DD94}" presName="sp" presStyleCnt="0"/>
      <dgm:spPr/>
    </dgm:pt>
    <dgm:pt modelId="{3355F8E0-1428-4AE5-B750-7020CA512DDF}" type="pres">
      <dgm:prSet presAssocID="{319871CD-528F-4797-BD1C-953213718712}" presName="composite" presStyleCnt="0"/>
      <dgm:spPr/>
    </dgm:pt>
    <dgm:pt modelId="{DDBD9EDA-0C04-4F25-B4D9-43C1473FD519}" type="pres">
      <dgm:prSet presAssocID="{319871CD-528F-4797-BD1C-95321371871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59C27F-BB1F-4951-BC86-CDCE25C4453A}" type="pres">
      <dgm:prSet presAssocID="{319871CD-528F-4797-BD1C-95321371871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42721-49CE-4C38-B81E-8D5AB424AB05}" type="pres">
      <dgm:prSet presAssocID="{212E84FC-BE66-4DC6-8156-837507E922E2}" presName="sp" presStyleCnt="0"/>
      <dgm:spPr/>
    </dgm:pt>
    <dgm:pt modelId="{428B1329-8308-4748-87E2-742A2BE2C690}" type="pres">
      <dgm:prSet presAssocID="{B853CD5F-F7F8-4DAC-9B0F-12227ADBBB04}" presName="composite" presStyleCnt="0"/>
      <dgm:spPr/>
    </dgm:pt>
    <dgm:pt modelId="{FF7B80EE-EF39-4471-9AB6-23B0FBE0A43E}" type="pres">
      <dgm:prSet presAssocID="{B853CD5F-F7F8-4DAC-9B0F-12227ADBBB0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EAD42E-8B21-4FBA-9FA1-598C1AD1B5A9}" type="pres">
      <dgm:prSet presAssocID="{B853CD5F-F7F8-4DAC-9B0F-12227ADBBB0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77567C-EFDF-4D34-BDC9-09CFEEBEFF09}" type="presOf" srcId="{319871CD-528F-4797-BD1C-953213718712}" destId="{DDBD9EDA-0C04-4F25-B4D9-43C1473FD519}" srcOrd="0" destOrd="0" presId="urn:microsoft.com/office/officeart/2005/8/layout/chevron2"/>
    <dgm:cxn modelId="{82AC8106-BA78-440D-96D5-9CCF2F27B042}" srcId="{319871CD-528F-4797-BD1C-953213718712}" destId="{7B697D19-9D8C-4050-9B1D-A51C7FCBFB12}" srcOrd="0" destOrd="0" parTransId="{74BD076D-7C6C-4BE9-AB1B-DD155C6810D5}" sibTransId="{0A8B108A-179D-4704-86A1-2181B9B0AD00}"/>
    <dgm:cxn modelId="{D12DE1FA-6F18-401C-B90F-DE05CE07FB06}" type="presOf" srcId="{B853CD5F-F7F8-4DAC-9B0F-12227ADBBB04}" destId="{FF7B80EE-EF39-4471-9AB6-23B0FBE0A43E}" srcOrd="0" destOrd="0" presId="urn:microsoft.com/office/officeart/2005/8/layout/chevron2"/>
    <dgm:cxn modelId="{D95DF5A4-79CB-4745-B0A4-8D93058D0352}" type="presOf" srcId="{1630E183-BA99-46B2-A79F-D3F0011359AD}" destId="{47DCB67F-EB80-4BE2-9EF0-1C76F06DD780}" srcOrd="0" destOrd="0" presId="urn:microsoft.com/office/officeart/2005/8/layout/chevron2"/>
    <dgm:cxn modelId="{1F8AEF0F-9B14-40C4-8F79-2028F74C6845}" srcId="{B853CD5F-F7F8-4DAC-9B0F-12227ADBBB04}" destId="{F2F6017D-F9DA-4E60-9855-3AB341C86974}" srcOrd="0" destOrd="0" parTransId="{19E48B63-C41A-4D8B-9257-BAB5FFEB5305}" sibTransId="{8662103E-4BD5-4F9C-B47B-3D5BCEE8C863}"/>
    <dgm:cxn modelId="{F5FBE11A-56B1-4F6A-80C0-C4C210C29559}" srcId="{1630E183-BA99-46B2-A79F-D3F0011359AD}" destId="{319871CD-528F-4797-BD1C-953213718712}" srcOrd="1" destOrd="0" parTransId="{022B7F48-2D03-4662-B090-5E93B724BD99}" sibTransId="{212E84FC-BE66-4DC6-8156-837507E922E2}"/>
    <dgm:cxn modelId="{DBC71F80-616B-4D55-8FDF-281C2F48861B}" type="presOf" srcId="{F2F6017D-F9DA-4E60-9855-3AB341C86974}" destId="{63EAD42E-8B21-4FBA-9FA1-598C1AD1B5A9}" srcOrd="0" destOrd="0" presId="urn:microsoft.com/office/officeart/2005/8/layout/chevron2"/>
    <dgm:cxn modelId="{6E728328-8FF2-40A3-B03F-735D5F5E2BE1}" type="presOf" srcId="{7B697D19-9D8C-4050-9B1D-A51C7FCBFB12}" destId="{3C59C27F-BB1F-4951-BC86-CDCE25C4453A}" srcOrd="0" destOrd="0" presId="urn:microsoft.com/office/officeart/2005/8/layout/chevron2"/>
    <dgm:cxn modelId="{49B33A7A-7C67-4A9C-AF58-788013210934}" srcId="{1630E183-BA99-46B2-A79F-D3F0011359AD}" destId="{B853CD5F-F7F8-4DAC-9B0F-12227ADBBB04}" srcOrd="2" destOrd="0" parTransId="{F5F52E61-96FF-407B-9672-4BFCEA65B711}" sibTransId="{FE5504E4-FC6E-4EB3-8F55-8C33329CBC94}"/>
    <dgm:cxn modelId="{29E28D84-6FE3-43CB-BB4D-54CD9279508F}" srcId="{1630E183-BA99-46B2-A79F-D3F0011359AD}" destId="{5C5D939C-2A65-4970-A0FC-12BDE5C60EE3}" srcOrd="0" destOrd="0" parTransId="{F4910616-442D-40B8-ADE5-15A12E78E7E1}" sibTransId="{6137FF10-2EB0-43B6-A9CD-66D765F0DD94}"/>
    <dgm:cxn modelId="{CF8B108F-C18C-4700-A590-AEEB49F2A928}" srcId="{5C5D939C-2A65-4970-A0FC-12BDE5C60EE3}" destId="{0487B26C-AF10-4A5E-8A87-B3DF595E22AB}" srcOrd="0" destOrd="0" parTransId="{B186E25E-E1AB-42BC-A088-3F98309764ED}" sibTransId="{AA688714-E547-4344-B762-5A59E058B843}"/>
    <dgm:cxn modelId="{DE5721B3-2808-406D-AF1D-A3B18D6C6B97}" type="presOf" srcId="{5C5D939C-2A65-4970-A0FC-12BDE5C60EE3}" destId="{0FA5E71B-6038-459F-B8B6-8C5A5256F915}" srcOrd="0" destOrd="0" presId="urn:microsoft.com/office/officeart/2005/8/layout/chevron2"/>
    <dgm:cxn modelId="{5901F5FB-3033-4652-9339-2D4040040790}" type="presOf" srcId="{0487B26C-AF10-4A5E-8A87-B3DF595E22AB}" destId="{3BFFC320-C678-43D7-AC28-6E31818C3C95}" srcOrd="0" destOrd="0" presId="urn:microsoft.com/office/officeart/2005/8/layout/chevron2"/>
    <dgm:cxn modelId="{F5F781FD-1659-4933-A09A-78F135B4C4FB}" type="presParOf" srcId="{47DCB67F-EB80-4BE2-9EF0-1C76F06DD780}" destId="{CA8CBB76-FF5A-47FF-A811-D96CE75CA6F0}" srcOrd="0" destOrd="0" presId="urn:microsoft.com/office/officeart/2005/8/layout/chevron2"/>
    <dgm:cxn modelId="{78192DC4-4F14-412D-BB43-450576861EDD}" type="presParOf" srcId="{CA8CBB76-FF5A-47FF-A811-D96CE75CA6F0}" destId="{0FA5E71B-6038-459F-B8B6-8C5A5256F915}" srcOrd="0" destOrd="0" presId="urn:microsoft.com/office/officeart/2005/8/layout/chevron2"/>
    <dgm:cxn modelId="{BE809164-FED2-4579-BB9E-40F02EB730DA}" type="presParOf" srcId="{CA8CBB76-FF5A-47FF-A811-D96CE75CA6F0}" destId="{3BFFC320-C678-43D7-AC28-6E31818C3C95}" srcOrd="1" destOrd="0" presId="urn:microsoft.com/office/officeart/2005/8/layout/chevron2"/>
    <dgm:cxn modelId="{4A21F750-E773-4F57-957C-B8284DA35EDC}" type="presParOf" srcId="{47DCB67F-EB80-4BE2-9EF0-1C76F06DD780}" destId="{6331B416-BC0C-4081-BB7B-DD6B87E4C22F}" srcOrd="1" destOrd="0" presId="urn:microsoft.com/office/officeart/2005/8/layout/chevron2"/>
    <dgm:cxn modelId="{1265626A-741D-44F9-BE34-E91E7F2E7F08}" type="presParOf" srcId="{47DCB67F-EB80-4BE2-9EF0-1C76F06DD780}" destId="{3355F8E0-1428-4AE5-B750-7020CA512DDF}" srcOrd="2" destOrd="0" presId="urn:microsoft.com/office/officeart/2005/8/layout/chevron2"/>
    <dgm:cxn modelId="{0D9F9E41-8F91-4B2F-9C26-B761714B72C7}" type="presParOf" srcId="{3355F8E0-1428-4AE5-B750-7020CA512DDF}" destId="{DDBD9EDA-0C04-4F25-B4D9-43C1473FD519}" srcOrd="0" destOrd="0" presId="urn:microsoft.com/office/officeart/2005/8/layout/chevron2"/>
    <dgm:cxn modelId="{C956AAB6-17FA-4D43-8C9F-59B1045B1EE7}" type="presParOf" srcId="{3355F8E0-1428-4AE5-B750-7020CA512DDF}" destId="{3C59C27F-BB1F-4951-BC86-CDCE25C4453A}" srcOrd="1" destOrd="0" presId="urn:microsoft.com/office/officeart/2005/8/layout/chevron2"/>
    <dgm:cxn modelId="{5A157092-0871-4FE7-A068-F43DB07C39F9}" type="presParOf" srcId="{47DCB67F-EB80-4BE2-9EF0-1C76F06DD780}" destId="{C5D42721-49CE-4C38-B81E-8D5AB424AB05}" srcOrd="3" destOrd="0" presId="urn:microsoft.com/office/officeart/2005/8/layout/chevron2"/>
    <dgm:cxn modelId="{063B8FAA-305F-4CBE-8B25-DD53BBF4EF7D}" type="presParOf" srcId="{47DCB67F-EB80-4BE2-9EF0-1C76F06DD780}" destId="{428B1329-8308-4748-87E2-742A2BE2C690}" srcOrd="4" destOrd="0" presId="urn:microsoft.com/office/officeart/2005/8/layout/chevron2"/>
    <dgm:cxn modelId="{081061DC-2037-49CC-831A-9DFFE2A30100}" type="presParOf" srcId="{428B1329-8308-4748-87E2-742A2BE2C690}" destId="{FF7B80EE-EF39-4471-9AB6-23B0FBE0A43E}" srcOrd="0" destOrd="0" presId="urn:microsoft.com/office/officeart/2005/8/layout/chevron2"/>
    <dgm:cxn modelId="{7706F3FB-E0EB-4D8A-B5B6-712614EACC1C}" type="presParOf" srcId="{428B1329-8308-4748-87E2-742A2BE2C690}" destId="{63EAD42E-8B21-4FBA-9FA1-598C1AD1B5A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90DBAFD-CA33-43D8-9707-F8670311D1EF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79C4D97-8B5A-4822-8F91-59A5CAB73F75}">
      <dgm:prSet phldrT="[Текст]"/>
      <dgm:spPr/>
      <dgm:t>
        <a:bodyPr/>
        <a:lstStyle/>
        <a:p>
          <a:endParaRPr lang="ru-RU" dirty="0"/>
        </a:p>
      </dgm:t>
    </dgm:pt>
    <dgm:pt modelId="{81C71228-9677-4749-ABB3-CE4A178D5C95}" type="parTrans" cxnId="{F18D3507-1445-44D8-851A-D5154609FBE4}">
      <dgm:prSet/>
      <dgm:spPr/>
      <dgm:t>
        <a:bodyPr/>
        <a:lstStyle/>
        <a:p>
          <a:endParaRPr lang="ru-RU"/>
        </a:p>
      </dgm:t>
    </dgm:pt>
    <dgm:pt modelId="{7A20E609-1AD6-430E-8203-49705D857260}" type="sibTrans" cxnId="{F18D3507-1445-44D8-851A-D5154609FBE4}">
      <dgm:prSet/>
      <dgm:spPr/>
      <dgm:t>
        <a:bodyPr/>
        <a:lstStyle/>
        <a:p>
          <a:endParaRPr lang="ru-RU"/>
        </a:p>
      </dgm:t>
    </dgm:pt>
    <dgm:pt modelId="{AA6AB8F1-65D7-4B63-94F5-837A4EC4FECF}">
      <dgm:prSet phldrT="[Текст]"/>
      <dgm:spPr/>
      <dgm:t>
        <a:bodyPr/>
        <a:lstStyle/>
        <a:p>
          <a:r>
            <a:rPr lang="ru-RU" dirty="0" smtClean="0"/>
            <a:t>«Формирование деятельности»</a:t>
          </a:r>
          <a:endParaRPr lang="ru-RU" dirty="0"/>
        </a:p>
      </dgm:t>
    </dgm:pt>
    <dgm:pt modelId="{C5EECDF3-91B1-4479-BF3F-44A95323121A}" type="parTrans" cxnId="{D2541C30-C9D9-4629-AD5F-74E9365779AE}">
      <dgm:prSet/>
      <dgm:spPr/>
      <dgm:t>
        <a:bodyPr/>
        <a:lstStyle/>
        <a:p>
          <a:endParaRPr lang="ru-RU"/>
        </a:p>
      </dgm:t>
    </dgm:pt>
    <dgm:pt modelId="{11AC9744-7FCF-435F-8CD6-BF0A43644AC6}" type="sibTrans" cxnId="{D2541C30-C9D9-4629-AD5F-74E9365779AE}">
      <dgm:prSet/>
      <dgm:spPr/>
      <dgm:t>
        <a:bodyPr/>
        <a:lstStyle/>
        <a:p>
          <a:endParaRPr lang="ru-RU"/>
        </a:p>
      </dgm:t>
    </dgm:pt>
    <dgm:pt modelId="{499BCB43-7719-48E2-8F9D-7785A5A49238}">
      <dgm:prSet phldrT="[Текст]"/>
      <dgm:spPr/>
      <dgm:t>
        <a:bodyPr/>
        <a:lstStyle/>
        <a:p>
          <a:endParaRPr lang="ru-RU" dirty="0"/>
        </a:p>
      </dgm:t>
    </dgm:pt>
    <dgm:pt modelId="{1EF39604-4F7F-4BB3-9115-BBD98CB9F38C}" type="parTrans" cxnId="{D54DCD30-1C65-4417-BB0D-6255821EE07A}">
      <dgm:prSet/>
      <dgm:spPr/>
      <dgm:t>
        <a:bodyPr/>
        <a:lstStyle/>
        <a:p>
          <a:endParaRPr lang="ru-RU"/>
        </a:p>
      </dgm:t>
    </dgm:pt>
    <dgm:pt modelId="{59796493-26A0-4B17-BD48-E678F89B924E}" type="sibTrans" cxnId="{D54DCD30-1C65-4417-BB0D-6255821EE07A}">
      <dgm:prSet/>
      <dgm:spPr/>
      <dgm:t>
        <a:bodyPr/>
        <a:lstStyle/>
        <a:p>
          <a:endParaRPr lang="ru-RU"/>
        </a:p>
      </dgm:t>
    </dgm:pt>
    <dgm:pt modelId="{765B0060-7F50-494A-9232-377721383F3C}">
      <dgm:prSet phldrT="[Текст]"/>
      <dgm:spPr/>
      <dgm:t>
        <a:bodyPr/>
        <a:lstStyle/>
        <a:p>
          <a:r>
            <a:rPr lang="ru-RU" dirty="0" smtClean="0"/>
            <a:t>«Формирование продуктивных видов детской деятельности (лепка, рисование, ручной труд)»</a:t>
          </a:r>
          <a:endParaRPr lang="ru-RU" dirty="0"/>
        </a:p>
      </dgm:t>
    </dgm:pt>
    <dgm:pt modelId="{59BA8234-89A5-41E8-89FA-E4A56E931C97}" type="parTrans" cxnId="{92E7400E-9575-4498-83C2-7415AD034F83}">
      <dgm:prSet/>
      <dgm:spPr/>
      <dgm:t>
        <a:bodyPr/>
        <a:lstStyle/>
        <a:p>
          <a:endParaRPr lang="ru-RU"/>
        </a:p>
      </dgm:t>
    </dgm:pt>
    <dgm:pt modelId="{31B12D35-5CFD-47F4-A871-633D2854115A}" type="sibTrans" cxnId="{92E7400E-9575-4498-83C2-7415AD034F83}">
      <dgm:prSet/>
      <dgm:spPr/>
      <dgm:t>
        <a:bodyPr/>
        <a:lstStyle/>
        <a:p>
          <a:endParaRPr lang="ru-RU"/>
        </a:p>
      </dgm:t>
    </dgm:pt>
    <dgm:pt modelId="{E758BF16-75FE-4F43-9477-C222AC6A2B9A}">
      <dgm:prSet phldrT="[Текст]"/>
      <dgm:spPr/>
      <dgm:t>
        <a:bodyPr/>
        <a:lstStyle/>
        <a:p>
          <a:endParaRPr lang="ru-RU" dirty="0"/>
        </a:p>
      </dgm:t>
    </dgm:pt>
    <dgm:pt modelId="{0F1927CA-59B3-47B6-B294-5938ACA5E9A7}" type="parTrans" cxnId="{6FD93D85-E2BF-4F92-B760-2EA2C3486490}">
      <dgm:prSet/>
      <dgm:spPr/>
      <dgm:t>
        <a:bodyPr/>
        <a:lstStyle/>
        <a:p>
          <a:endParaRPr lang="ru-RU"/>
        </a:p>
      </dgm:t>
    </dgm:pt>
    <dgm:pt modelId="{7512BF0C-6F92-422A-B69C-C07DBC3AA09C}" type="sibTrans" cxnId="{6FD93D85-E2BF-4F92-B760-2EA2C3486490}">
      <dgm:prSet/>
      <dgm:spPr/>
      <dgm:t>
        <a:bodyPr/>
        <a:lstStyle/>
        <a:p>
          <a:endParaRPr lang="ru-RU"/>
        </a:p>
      </dgm:t>
    </dgm:pt>
    <dgm:pt modelId="{E6F1B6D8-6F2F-4279-B589-841FD386F867}">
      <dgm:prSet phldrT="[Текст]"/>
      <dgm:spPr/>
      <dgm:t>
        <a:bodyPr/>
        <a:lstStyle/>
        <a:p>
          <a:r>
            <a:rPr lang="ru-RU" dirty="0" smtClean="0"/>
            <a:t>«Формирование элементарной трудовой деятельности»</a:t>
          </a:r>
          <a:endParaRPr lang="ru-RU" dirty="0"/>
        </a:p>
      </dgm:t>
    </dgm:pt>
    <dgm:pt modelId="{5E046B11-2626-4524-BF10-EB09A86CD5D3}" type="parTrans" cxnId="{9EF58BA7-F8FB-4240-B14F-6B9CF91CB2DC}">
      <dgm:prSet/>
      <dgm:spPr/>
      <dgm:t>
        <a:bodyPr/>
        <a:lstStyle/>
        <a:p>
          <a:endParaRPr lang="ru-RU"/>
        </a:p>
      </dgm:t>
    </dgm:pt>
    <dgm:pt modelId="{510BC619-8D7C-48BA-A538-2B7E33660190}" type="sibTrans" cxnId="{9EF58BA7-F8FB-4240-B14F-6B9CF91CB2DC}">
      <dgm:prSet/>
      <dgm:spPr/>
      <dgm:t>
        <a:bodyPr/>
        <a:lstStyle/>
        <a:p>
          <a:endParaRPr lang="ru-RU"/>
        </a:p>
      </dgm:t>
    </dgm:pt>
    <dgm:pt modelId="{0E2F67D3-6402-429C-94AA-7186C38B3E42}" type="pres">
      <dgm:prSet presAssocID="{490DBAFD-CA33-43D8-9707-F8670311D1E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02E855-4D57-4815-A4B8-D49E046DDC15}" type="pres">
      <dgm:prSet presAssocID="{479C4D97-8B5A-4822-8F91-59A5CAB73F75}" presName="composite" presStyleCnt="0"/>
      <dgm:spPr/>
    </dgm:pt>
    <dgm:pt modelId="{333E7A9D-97B0-4CB5-8501-644AAFB0A789}" type="pres">
      <dgm:prSet presAssocID="{479C4D97-8B5A-4822-8F91-59A5CAB73F7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004061-00AB-4CE4-A2CF-4EEDA1136285}" type="pres">
      <dgm:prSet presAssocID="{479C4D97-8B5A-4822-8F91-59A5CAB73F75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98EDE-AAAF-401F-BF6C-AD9734E746EE}" type="pres">
      <dgm:prSet presAssocID="{7A20E609-1AD6-430E-8203-49705D857260}" presName="sp" presStyleCnt="0"/>
      <dgm:spPr/>
    </dgm:pt>
    <dgm:pt modelId="{46DDF39D-AEA7-4E83-93AF-FE916B63E936}" type="pres">
      <dgm:prSet presAssocID="{499BCB43-7719-48E2-8F9D-7785A5A49238}" presName="composite" presStyleCnt="0"/>
      <dgm:spPr/>
    </dgm:pt>
    <dgm:pt modelId="{1B2F0570-4DA6-41A2-9701-1A2312C0DDE9}" type="pres">
      <dgm:prSet presAssocID="{499BCB43-7719-48E2-8F9D-7785A5A4923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1D416E-5CD1-4521-9D86-2405C36F1BD1}" type="pres">
      <dgm:prSet presAssocID="{499BCB43-7719-48E2-8F9D-7785A5A4923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65A1D5-6EC6-45FE-9F26-9B79DE005283}" type="pres">
      <dgm:prSet presAssocID="{59796493-26A0-4B17-BD48-E678F89B924E}" presName="sp" presStyleCnt="0"/>
      <dgm:spPr/>
    </dgm:pt>
    <dgm:pt modelId="{52F21B90-7A20-4845-A8BA-99B8B7968988}" type="pres">
      <dgm:prSet presAssocID="{E758BF16-75FE-4F43-9477-C222AC6A2B9A}" presName="composite" presStyleCnt="0"/>
      <dgm:spPr/>
    </dgm:pt>
    <dgm:pt modelId="{88BE2A1C-88CD-49B7-9028-AF1429E85950}" type="pres">
      <dgm:prSet presAssocID="{E758BF16-75FE-4F43-9477-C222AC6A2B9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B8B132-0DB3-48C3-A41F-A699570A2AA3}" type="pres">
      <dgm:prSet presAssocID="{E758BF16-75FE-4F43-9477-C222AC6A2B9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8D3507-1445-44D8-851A-D5154609FBE4}" srcId="{490DBAFD-CA33-43D8-9707-F8670311D1EF}" destId="{479C4D97-8B5A-4822-8F91-59A5CAB73F75}" srcOrd="0" destOrd="0" parTransId="{81C71228-9677-4749-ABB3-CE4A178D5C95}" sibTransId="{7A20E609-1AD6-430E-8203-49705D857260}"/>
    <dgm:cxn modelId="{E2D0F803-2F4E-4E41-B738-A5B1D12B6CEF}" type="presOf" srcId="{AA6AB8F1-65D7-4B63-94F5-837A4EC4FECF}" destId="{72004061-00AB-4CE4-A2CF-4EEDA1136285}" srcOrd="0" destOrd="0" presId="urn:microsoft.com/office/officeart/2005/8/layout/chevron2"/>
    <dgm:cxn modelId="{D54DCD30-1C65-4417-BB0D-6255821EE07A}" srcId="{490DBAFD-CA33-43D8-9707-F8670311D1EF}" destId="{499BCB43-7719-48E2-8F9D-7785A5A49238}" srcOrd="1" destOrd="0" parTransId="{1EF39604-4F7F-4BB3-9115-BBD98CB9F38C}" sibTransId="{59796493-26A0-4B17-BD48-E678F89B924E}"/>
    <dgm:cxn modelId="{9EF58BA7-F8FB-4240-B14F-6B9CF91CB2DC}" srcId="{E758BF16-75FE-4F43-9477-C222AC6A2B9A}" destId="{E6F1B6D8-6F2F-4279-B589-841FD386F867}" srcOrd="0" destOrd="0" parTransId="{5E046B11-2626-4524-BF10-EB09A86CD5D3}" sibTransId="{510BC619-8D7C-48BA-A538-2B7E33660190}"/>
    <dgm:cxn modelId="{4E67D118-0E3B-4E48-9F2F-0ECE6DD42615}" type="presOf" srcId="{490DBAFD-CA33-43D8-9707-F8670311D1EF}" destId="{0E2F67D3-6402-429C-94AA-7186C38B3E42}" srcOrd="0" destOrd="0" presId="urn:microsoft.com/office/officeart/2005/8/layout/chevron2"/>
    <dgm:cxn modelId="{282C1E02-055E-4601-B89C-07A59A091038}" type="presOf" srcId="{765B0060-7F50-494A-9232-377721383F3C}" destId="{E71D416E-5CD1-4521-9D86-2405C36F1BD1}" srcOrd="0" destOrd="0" presId="urn:microsoft.com/office/officeart/2005/8/layout/chevron2"/>
    <dgm:cxn modelId="{92E7400E-9575-4498-83C2-7415AD034F83}" srcId="{499BCB43-7719-48E2-8F9D-7785A5A49238}" destId="{765B0060-7F50-494A-9232-377721383F3C}" srcOrd="0" destOrd="0" parTransId="{59BA8234-89A5-41E8-89FA-E4A56E931C97}" sibTransId="{31B12D35-5CFD-47F4-A871-633D2854115A}"/>
    <dgm:cxn modelId="{BE607A39-1D87-49C6-A96B-AAD23252C206}" type="presOf" srcId="{499BCB43-7719-48E2-8F9D-7785A5A49238}" destId="{1B2F0570-4DA6-41A2-9701-1A2312C0DDE9}" srcOrd="0" destOrd="0" presId="urn:microsoft.com/office/officeart/2005/8/layout/chevron2"/>
    <dgm:cxn modelId="{735556B0-C224-4403-8BFC-924A9354DF9D}" type="presOf" srcId="{E6F1B6D8-6F2F-4279-B589-841FD386F867}" destId="{42B8B132-0DB3-48C3-A41F-A699570A2AA3}" srcOrd="0" destOrd="0" presId="urn:microsoft.com/office/officeart/2005/8/layout/chevron2"/>
    <dgm:cxn modelId="{C49F1506-4D13-4403-8831-5C3A6C0A7365}" type="presOf" srcId="{479C4D97-8B5A-4822-8F91-59A5CAB73F75}" destId="{333E7A9D-97B0-4CB5-8501-644AAFB0A789}" srcOrd="0" destOrd="0" presId="urn:microsoft.com/office/officeart/2005/8/layout/chevron2"/>
    <dgm:cxn modelId="{F6FB9D07-5945-4A4F-BE0C-E71D128B431F}" type="presOf" srcId="{E758BF16-75FE-4F43-9477-C222AC6A2B9A}" destId="{88BE2A1C-88CD-49B7-9028-AF1429E85950}" srcOrd="0" destOrd="0" presId="urn:microsoft.com/office/officeart/2005/8/layout/chevron2"/>
    <dgm:cxn modelId="{6FD93D85-E2BF-4F92-B760-2EA2C3486490}" srcId="{490DBAFD-CA33-43D8-9707-F8670311D1EF}" destId="{E758BF16-75FE-4F43-9477-C222AC6A2B9A}" srcOrd="2" destOrd="0" parTransId="{0F1927CA-59B3-47B6-B294-5938ACA5E9A7}" sibTransId="{7512BF0C-6F92-422A-B69C-C07DBC3AA09C}"/>
    <dgm:cxn modelId="{D2541C30-C9D9-4629-AD5F-74E9365779AE}" srcId="{479C4D97-8B5A-4822-8F91-59A5CAB73F75}" destId="{AA6AB8F1-65D7-4B63-94F5-837A4EC4FECF}" srcOrd="0" destOrd="0" parTransId="{C5EECDF3-91B1-4479-BF3F-44A95323121A}" sibTransId="{11AC9744-7FCF-435F-8CD6-BF0A43644AC6}"/>
    <dgm:cxn modelId="{18E14983-7C50-4312-992B-7AC15E571A38}" type="presParOf" srcId="{0E2F67D3-6402-429C-94AA-7186C38B3E42}" destId="{A202E855-4D57-4815-A4B8-D49E046DDC15}" srcOrd="0" destOrd="0" presId="urn:microsoft.com/office/officeart/2005/8/layout/chevron2"/>
    <dgm:cxn modelId="{291296F2-DB18-4A7B-84E0-7418B79C7414}" type="presParOf" srcId="{A202E855-4D57-4815-A4B8-D49E046DDC15}" destId="{333E7A9D-97B0-4CB5-8501-644AAFB0A789}" srcOrd="0" destOrd="0" presId="urn:microsoft.com/office/officeart/2005/8/layout/chevron2"/>
    <dgm:cxn modelId="{BCE7B5CE-D13D-4438-B653-7CB6CC02D847}" type="presParOf" srcId="{A202E855-4D57-4815-A4B8-D49E046DDC15}" destId="{72004061-00AB-4CE4-A2CF-4EEDA1136285}" srcOrd="1" destOrd="0" presId="urn:microsoft.com/office/officeart/2005/8/layout/chevron2"/>
    <dgm:cxn modelId="{E873DEC3-8B02-49AB-A95C-7CD045890D5A}" type="presParOf" srcId="{0E2F67D3-6402-429C-94AA-7186C38B3E42}" destId="{72C98EDE-AAAF-401F-BF6C-AD9734E746EE}" srcOrd="1" destOrd="0" presId="urn:microsoft.com/office/officeart/2005/8/layout/chevron2"/>
    <dgm:cxn modelId="{2971CFF7-BEFF-4F6B-8427-E3226E1203A2}" type="presParOf" srcId="{0E2F67D3-6402-429C-94AA-7186C38B3E42}" destId="{46DDF39D-AEA7-4E83-93AF-FE916B63E936}" srcOrd="2" destOrd="0" presId="urn:microsoft.com/office/officeart/2005/8/layout/chevron2"/>
    <dgm:cxn modelId="{58802292-EC46-4C5D-A74D-A8634EE85274}" type="presParOf" srcId="{46DDF39D-AEA7-4E83-93AF-FE916B63E936}" destId="{1B2F0570-4DA6-41A2-9701-1A2312C0DDE9}" srcOrd="0" destOrd="0" presId="urn:microsoft.com/office/officeart/2005/8/layout/chevron2"/>
    <dgm:cxn modelId="{527872A5-F180-4D49-B034-06F7C7FDAB67}" type="presParOf" srcId="{46DDF39D-AEA7-4E83-93AF-FE916B63E936}" destId="{E71D416E-5CD1-4521-9D86-2405C36F1BD1}" srcOrd="1" destOrd="0" presId="urn:microsoft.com/office/officeart/2005/8/layout/chevron2"/>
    <dgm:cxn modelId="{90F2E7F9-A7C7-40EA-BF84-20A7053E29DF}" type="presParOf" srcId="{0E2F67D3-6402-429C-94AA-7186C38B3E42}" destId="{3165A1D5-6EC6-45FE-9F26-9B79DE005283}" srcOrd="3" destOrd="0" presId="urn:microsoft.com/office/officeart/2005/8/layout/chevron2"/>
    <dgm:cxn modelId="{7FE60BAF-9910-444B-8693-DDB439520262}" type="presParOf" srcId="{0E2F67D3-6402-429C-94AA-7186C38B3E42}" destId="{52F21B90-7A20-4845-A8BA-99B8B7968988}" srcOrd="4" destOrd="0" presId="urn:microsoft.com/office/officeart/2005/8/layout/chevron2"/>
    <dgm:cxn modelId="{60E11991-4F37-4562-8C96-C967F5F480B2}" type="presParOf" srcId="{52F21B90-7A20-4845-A8BA-99B8B7968988}" destId="{88BE2A1C-88CD-49B7-9028-AF1429E85950}" srcOrd="0" destOrd="0" presId="urn:microsoft.com/office/officeart/2005/8/layout/chevron2"/>
    <dgm:cxn modelId="{F1B3E46B-6B67-45E9-BE03-20663CE8101F}" type="presParOf" srcId="{52F21B90-7A20-4845-A8BA-99B8B7968988}" destId="{42B8B132-0DB3-48C3-A41F-A699570A2AA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2F6D046-25A8-4411-A3A1-4EE10A53B21D}" type="doc">
      <dgm:prSet loTypeId="urn:microsoft.com/office/officeart/2005/8/layout/chevron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C4799F57-F33E-4AB3-90B6-21DDC658B958}">
      <dgm:prSet phldrT="[Текст]"/>
      <dgm:spPr/>
      <dgm:t>
        <a:bodyPr/>
        <a:lstStyle/>
        <a:p>
          <a:endParaRPr lang="ru-RU" dirty="0"/>
        </a:p>
      </dgm:t>
    </dgm:pt>
    <dgm:pt modelId="{BB7B47B8-02A4-43E6-B97D-D125D4F56BC3}" type="parTrans" cxnId="{958D9C84-32AF-4834-AAF1-139258B3848B}">
      <dgm:prSet/>
      <dgm:spPr/>
      <dgm:t>
        <a:bodyPr/>
        <a:lstStyle/>
        <a:p>
          <a:endParaRPr lang="ru-RU"/>
        </a:p>
      </dgm:t>
    </dgm:pt>
    <dgm:pt modelId="{69740DA4-311F-42DF-B0B9-AD1C23571461}" type="sibTrans" cxnId="{958D9C84-32AF-4834-AAF1-139258B3848B}">
      <dgm:prSet/>
      <dgm:spPr/>
      <dgm:t>
        <a:bodyPr/>
        <a:lstStyle/>
        <a:p>
          <a:endParaRPr lang="ru-RU"/>
        </a:p>
      </dgm:t>
    </dgm:pt>
    <dgm:pt modelId="{77C03FFA-E8B0-4F1F-B5FF-956AC55B5B25}">
      <dgm:prSet phldrT="[Текст]"/>
      <dgm:spPr/>
      <dgm:t>
        <a:bodyPr/>
        <a:lstStyle/>
        <a:p>
          <a:r>
            <a:rPr lang="ru-RU" dirty="0" smtClean="0"/>
            <a:t>«Музыкальное воспитание и театрализованная деятельность»</a:t>
          </a:r>
          <a:endParaRPr lang="ru-RU" dirty="0"/>
        </a:p>
      </dgm:t>
    </dgm:pt>
    <dgm:pt modelId="{2A0992AB-454B-4CEB-80AA-797C45E5016A}" type="parTrans" cxnId="{6C3ACA6D-5805-4343-A1C0-C15EA0414D92}">
      <dgm:prSet/>
      <dgm:spPr/>
      <dgm:t>
        <a:bodyPr/>
        <a:lstStyle/>
        <a:p>
          <a:endParaRPr lang="ru-RU"/>
        </a:p>
      </dgm:t>
    </dgm:pt>
    <dgm:pt modelId="{FD9F7B8C-549C-4469-A638-E95A49DC4BC7}" type="sibTrans" cxnId="{6C3ACA6D-5805-4343-A1C0-C15EA0414D92}">
      <dgm:prSet/>
      <dgm:spPr/>
      <dgm:t>
        <a:bodyPr/>
        <a:lstStyle/>
        <a:p>
          <a:endParaRPr lang="ru-RU"/>
        </a:p>
      </dgm:t>
    </dgm:pt>
    <dgm:pt modelId="{BF02B222-EFEF-4C2F-84E3-D46438CD9CAE}">
      <dgm:prSet phldrT="[Текст]"/>
      <dgm:spPr/>
      <dgm:t>
        <a:bodyPr/>
        <a:lstStyle/>
        <a:p>
          <a:endParaRPr lang="ru-RU" dirty="0"/>
        </a:p>
      </dgm:t>
    </dgm:pt>
    <dgm:pt modelId="{AB151DDD-1E2C-48AA-B1C0-3F0D7549052D}" type="parTrans" cxnId="{0E10C261-8E10-4DBC-B679-1459E82BD0F5}">
      <dgm:prSet/>
      <dgm:spPr/>
      <dgm:t>
        <a:bodyPr/>
        <a:lstStyle/>
        <a:p>
          <a:endParaRPr lang="ru-RU"/>
        </a:p>
      </dgm:t>
    </dgm:pt>
    <dgm:pt modelId="{7D897166-2FCC-44DC-B617-27FDFF9163C6}" type="sibTrans" cxnId="{0E10C261-8E10-4DBC-B679-1459E82BD0F5}">
      <dgm:prSet/>
      <dgm:spPr/>
      <dgm:t>
        <a:bodyPr/>
        <a:lstStyle/>
        <a:p>
          <a:endParaRPr lang="ru-RU"/>
        </a:p>
      </dgm:t>
    </dgm:pt>
    <dgm:pt modelId="{C6F74645-93C9-4CAD-BF43-293D8EFBC3D0}">
      <dgm:prSet phldrT="[Текст]"/>
      <dgm:spPr/>
      <dgm:t>
        <a:bodyPr/>
        <a:lstStyle/>
        <a:p>
          <a:r>
            <a:rPr lang="ru-RU" dirty="0" smtClean="0"/>
            <a:t>«Ознакомление с художественной литературой»</a:t>
          </a:r>
          <a:endParaRPr lang="ru-RU" dirty="0"/>
        </a:p>
      </dgm:t>
    </dgm:pt>
    <dgm:pt modelId="{5ACF8E37-4512-4140-88F1-5A4F24697C17}" type="parTrans" cxnId="{6D41AC4D-D925-4EFB-B676-2104B65E288F}">
      <dgm:prSet/>
      <dgm:spPr/>
      <dgm:t>
        <a:bodyPr/>
        <a:lstStyle/>
        <a:p>
          <a:endParaRPr lang="ru-RU"/>
        </a:p>
      </dgm:t>
    </dgm:pt>
    <dgm:pt modelId="{CC5F99ED-A40E-465F-9A0C-5530CD708953}" type="sibTrans" cxnId="{6D41AC4D-D925-4EFB-B676-2104B65E288F}">
      <dgm:prSet/>
      <dgm:spPr/>
      <dgm:t>
        <a:bodyPr/>
        <a:lstStyle/>
        <a:p>
          <a:endParaRPr lang="ru-RU"/>
        </a:p>
      </dgm:t>
    </dgm:pt>
    <dgm:pt modelId="{96E2BFFF-255C-4B8F-A103-F68AC72BB344}">
      <dgm:prSet phldrT="[Текст]"/>
      <dgm:spPr/>
      <dgm:t>
        <a:bodyPr/>
        <a:lstStyle/>
        <a:p>
          <a:endParaRPr lang="ru-RU" dirty="0"/>
        </a:p>
      </dgm:t>
    </dgm:pt>
    <dgm:pt modelId="{1C8D4A80-07AE-45A0-B994-F3748BEB2B99}" type="parTrans" cxnId="{A67D1084-4F81-4976-84CF-9E554A97D44C}">
      <dgm:prSet/>
      <dgm:spPr/>
      <dgm:t>
        <a:bodyPr/>
        <a:lstStyle/>
        <a:p>
          <a:endParaRPr lang="ru-RU"/>
        </a:p>
      </dgm:t>
    </dgm:pt>
    <dgm:pt modelId="{3FA49F03-66FE-4072-91E3-EA9FF34416CD}" type="sibTrans" cxnId="{A67D1084-4F81-4976-84CF-9E554A97D44C}">
      <dgm:prSet/>
      <dgm:spPr/>
      <dgm:t>
        <a:bodyPr/>
        <a:lstStyle/>
        <a:p>
          <a:endParaRPr lang="ru-RU"/>
        </a:p>
      </dgm:t>
    </dgm:pt>
    <dgm:pt modelId="{0E8BDBDB-3898-4C08-9D36-298C03ADCBD3}">
      <dgm:prSet phldrT="[Текст]"/>
      <dgm:spPr/>
      <dgm:t>
        <a:bodyPr/>
        <a:lstStyle/>
        <a:p>
          <a:r>
            <a:rPr lang="ru-RU" dirty="0" smtClean="0"/>
            <a:t>«Эстетическое воспитание средствами изобразительного искусства»</a:t>
          </a:r>
          <a:endParaRPr lang="ru-RU" dirty="0"/>
        </a:p>
      </dgm:t>
    </dgm:pt>
    <dgm:pt modelId="{F4161261-AB55-41EA-A1F9-E426EF82A739}" type="parTrans" cxnId="{37733C32-0454-46F0-BAE6-6260800C3D44}">
      <dgm:prSet/>
      <dgm:spPr/>
      <dgm:t>
        <a:bodyPr/>
        <a:lstStyle/>
        <a:p>
          <a:endParaRPr lang="ru-RU"/>
        </a:p>
      </dgm:t>
    </dgm:pt>
    <dgm:pt modelId="{E3AA1092-142F-4726-9A56-7A5F470D4E9E}" type="sibTrans" cxnId="{37733C32-0454-46F0-BAE6-6260800C3D44}">
      <dgm:prSet/>
      <dgm:spPr/>
      <dgm:t>
        <a:bodyPr/>
        <a:lstStyle/>
        <a:p>
          <a:endParaRPr lang="ru-RU"/>
        </a:p>
      </dgm:t>
    </dgm:pt>
    <dgm:pt modelId="{0DE50A21-EFB3-48C6-97F7-3918F8D10459}" type="pres">
      <dgm:prSet presAssocID="{42F6D046-25A8-4411-A3A1-4EE10A53B21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6FA07B-CF45-4BC8-8603-B7BE6882283B}" type="pres">
      <dgm:prSet presAssocID="{C4799F57-F33E-4AB3-90B6-21DDC658B958}" presName="composite" presStyleCnt="0"/>
      <dgm:spPr/>
    </dgm:pt>
    <dgm:pt modelId="{2FF81B44-EA8E-4AC5-88E7-8DEF7BA35E0D}" type="pres">
      <dgm:prSet presAssocID="{C4799F57-F33E-4AB3-90B6-21DDC658B95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13CFA-4DB4-4CCB-8987-C24F69814D88}" type="pres">
      <dgm:prSet presAssocID="{C4799F57-F33E-4AB3-90B6-21DDC658B95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DB07B-9B76-4A3B-AAC4-F0700A15496F}" type="pres">
      <dgm:prSet presAssocID="{69740DA4-311F-42DF-B0B9-AD1C23571461}" presName="sp" presStyleCnt="0"/>
      <dgm:spPr/>
    </dgm:pt>
    <dgm:pt modelId="{65478294-6934-4363-819F-8E6783652BCE}" type="pres">
      <dgm:prSet presAssocID="{BF02B222-EFEF-4C2F-84E3-D46438CD9CAE}" presName="composite" presStyleCnt="0"/>
      <dgm:spPr/>
    </dgm:pt>
    <dgm:pt modelId="{8562D090-7174-46E3-BE5C-CB6581E1C05E}" type="pres">
      <dgm:prSet presAssocID="{BF02B222-EFEF-4C2F-84E3-D46438CD9CA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DCCE92-9B36-48C7-9DE5-40D2E719D773}" type="pres">
      <dgm:prSet presAssocID="{BF02B222-EFEF-4C2F-84E3-D46438CD9CA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8B5F48-44F1-43C7-847B-3C3988EF526E}" type="pres">
      <dgm:prSet presAssocID="{7D897166-2FCC-44DC-B617-27FDFF9163C6}" presName="sp" presStyleCnt="0"/>
      <dgm:spPr/>
    </dgm:pt>
    <dgm:pt modelId="{46974267-BB27-4457-8FD7-D214FA4D7160}" type="pres">
      <dgm:prSet presAssocID="{96E2BFFF-255C-4B8F-A103-F68AC72BB344}" presName="composite" presStyleCnt="0"/>
      <dgm:spPr/>
    </dgm:pt>
    <dgm:pt modelId="{1C89D439-4044-4583-BA28-08246030F2C5}" type="pres">
      <dgm:prSet presAssocID="{96E2BFFF-255C-4B8F-A103-F68AC72BB34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CEEE84-4542-4F9D-B426-C34AB4E4A3E9}" type="pres">
      <dgm:prSet presAssocID="{96E2BFFF-255C-4B8F-A103-F68AC72BB34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41AC4D-D925-4EFB-B676-2104B65E288F}" srcId="{BF02B222-EFEF-4C2F-84E3-D46438CD9CAE}" destId="{C6F74645-93C9-4CAD-BF43-293D8EFBC3D0}" srcOrd="0" destOrd="0" parTransId="{5ACF8E37-4512-4140-88F1-5A4F24697C17}" sibTransId="{CC5F99ED-A40E-465F-9A0C-5530CD708953}"/>
    <dgm:cxn modelId="{958D9C84-32AF-4834-AAF1-139258B3848B}" srcId="{42F6D046-25A8-4411-A3A1-4EE10A53B21D}" destId="{C4799F57-F33E-4AB3-90B6-21DDC658B958}" srcOrd="0" destOrd="0" parTransId="{BB7B47B8-02A4-43E6-B97D-D125D4F56BC3}" sibTransId="{69740DA4-311F-42DF-B0B9-AD1C23571461}"/>
    <dgm:cxn modelId="{0E10C261-8E10-4DBC-B679-1459E82BD0F5}" srcId="{42F6D046-25A8-4411-A3A1-4EE10A53B21D}" destId="{BF02B222-EFEF-4C2F-84E3-D46438CD9CAE}" srcOrd="1" destOrd="0" parTransId="{AB151DDD-1E2C-48AA-B1C0-3F0D7549052D}" sibTransId="{7D897166-2FCC-44DC-B617-27FDFF9163C6}"/>
    <dgm:cxn modelId="{51925FB0-A971-45F7-AAB4-90D9AD2CB4CE}" type="presOf" srcId="{96E2BFFF-255C-4B8F-A103-F68AC72BB344}" destId="{1C89D439-4044-4583-BA28-08246030F2C5}" srcOrd="0" destOrd="0" presId="urn:microsoft.com/office/officeart/2005/8/layout/chevron2"/>
    <dgm:cxn modelId="{D677D8AB-B761-40BA-BDAC-3BB31C270AFF}" type="presOf" srcId="{C4799F57-F33E-4AB3-90B6-21DDC658B958}" destId="{2FF81B44-EA8E-4AC5-88E7-8DEF7BA35E0D}" srcOrd="0" destOrd="0" presId="urn:microsoft.com/office/officeart/2005/8/layout/chevron2"/>
    <dgm:cxn modelId="{F21ECD87-CE70-48C7-8E76-C0A484AB583E}" type="presOf" srcId="{77C03FFA-E8B0-4F1F-B5FF-956AC55B5B25}" destId="{B0513CFA-4DB4-4CCB-8987-C24F69814D88}" srcOrd="0" destOrd="0" presId="urn:microsoft.com/office/officeart/2005/8/layout/chevron2"/>
    <dgm:cxn modelId="{33498EAD-8971-4F5A-8BAA-F4AB59AD9968}" type="presOf" srcId="{0E8BDBDB-3898-4C08-9D36-298C03ADCBD3}" destId="{7CCEEE84-4542-4F9D-B426-C34AB4E4A3E9}" srcOrd="0" destOrd="0" presId="urn:microsoft.com/office/officeart/2005/8/layout/chevron2"/>
    <dgm:cxn modelId="{6C3ACA6D-5805-4343-A1C0-C15EA0414D92}" srcId="{C4799F57-F33E-4AB3-90B6-21DDC658B958}" destId="{77C03FFA-E8B0-4F1F-B5FF-956AC55B5B25}" srcOrd="0" destOrd="0" parTransId="{2A0992AB-454B-4CEB-80AA-797C45E5016A}" sibTransId="{FD9F7B8C-549C-4469-A638-E95A49DC4BC7}"/>
    <dgm:cxn modelId="{D9E28404-F4DC-4868-AD96-10DBC952F517}" type="presOf" srcId="{42F6D046-25A8-4411-A3A1-4EE10A53B21D}" destId="{0DE50A21-EFB3-48C6-97F7-3918F8D10459}" srcOrd="0" destOrd="0" presId="urn:microsoft.com/office/officeart/2005/8/layout/chevron2"/>
    <dgm:cxn modelId="{37733C32-0454-46F0-BAE6-6260800C3D44}" srcId="{96E2BFFF-255C-4B8F-A103-F68AC72BB344}" destId="{0E8BDBDB-3898-4C08-9D36-298C03ADCBD3}" srcOrd="0" destOrd="0" parTransId="{F4161261-AB55-41EA-A1F9-E426EF82A739}" sibTransId="{E3AA1092-142F-4726-9A56-7A5F470D4E9E}"/>
    <dgm:cxn modelId="{A67D1084-4F81-4976-84CF-9E554A97D44C}" srcId="{42F6D046-25A8-4411-A3A1-4EE10A53B21D}" destId="{96E2BFFF-255C-4B8F-A103-F68AC72BB344}" srcOrd="2" destOrd="0" parTransId="{1C8D4A80-07AE-45A0-B994-F3748BEB2B99}" sibTransId="{3FA49F03-66FE-4072-91E3-EA9FF34416CD}"/>
    <dgm:cxn modelId="{C5B76443-3BC6-41A5-BE51-1F27345B827B}" type="presOf" srcId="{C6F74645-93C9-4CAD-BF43-293D8EFBC3D0}" destId="{BBDCCE92-9B36-48C7-9DE5-40D2E719D773}" srcOrd="0" destOrd="0" presId="urn:microsoft.com/office/officeart/2005/8/layout/chevron2"/>
    <dgm:cxn modelId="{7E83F345-1CC9-4BBC-9301-18948F9EE20E}" type="presOf" srcId="{BF02B222-EFEF-4C2F-84E3-D46438CD9CAE}" destId="{8562D090-7174-46E3-BE5C-CB6581E1C05E}" srcOrd="0" destOrd="0" presId="urn:microsoft.com/office/officeart/2005/8/layout/chevron2"/>
    <dgm:cxn modelId="{299154FF-B13C-4558-ACD3-03F763D2F35B}" type="presParOf" srcId="{0DE50A21-EFB3-48C6-97F7-3918F8D10459}" destId="{136FA07B-CF45-4BC8-8603-B7BE6882283B}" srcOrd="0" destOrd="0" presId="urn:microsoft.com/office/officeart/2005/8/layout/chevron2"/>
    <dgm:cxn modelId="{AF0112CD-8642-42BD-9C2A-F4A93F685814}" type="presParOf" srcId="{136FA07B-CF45-4BC8-8603-B7BE6882283B}" destId="{2FF81B44-EA8E-4AC5-88E7-8DEF7BA35E0D}" srcOrd="0" destOrd="0" presId="urn:microsoft.com/office/officeart/2005/8/layout/chevron2"/>
    <dgm:cxn modelId="{1120FF9F-B529-4264-A70B-349CBFF1330C}" type="presParOf" srcId="{136FA07B-CF45-4BC8-8603-B7BE6882283B}" destId="{B0513CFA-4DB4-4CCB-8987-C24F69814D88}" srcOrd="1" destOrd="0" presId="urn:microsoft.com/office/officeart/2005/8/layout/chevron2"/>
    <dgm:cxn modelId="{86D1D172-8B68-4CA3-955A-C7B681589A17}" type="presParOf" srcId="{0DE50A21-EFB3-48C6-97F7-3918F8D10459}" destId="{3FFDB07B-9B76-4A3B-AAC4-F0700A15496F}" srcOrd="1" destOrd="0" presId="urn:microsoft.com/office/officeart/2005/8/layout/chevron2"/>
    <dgm:cxn modelId="{B9E6F1DF-9DC6-4BA3-9CE6-760B75F7A677}" type="presParOf" srcId="{0DE50A21-EFB3-48C6-97F7-3918F8D10459}" destId="{65478294-6934-4363-819F-8E6783652BCE}" srcOrd="2" destOrd="0" presId="urn:microsoft.com/office/officeart/2005/8/layout/chevron2"/>
    <dgm:cxn modelId="{BE119CA6-14E8-4694-B939-13AAD500E923}" type="presParOf" srcId="{65478294-6934-4363-819F-8E6783652BCE}" destId="{8562D090-7174-46E3-BE5C-CB6581E1C05E}" srcOrd="0" destOrd="0" presId="urn:microsoft.com/office/officeart/2005/8/layout/chevron2"/>
    <dgm:cxn modelId="{F2DF7384-8A21-402D-84FB-E51687D435D6}" type="presParOf" srcId="{65478294-6934-4363-819F-8E6783652BCE}" destId="{BBDCCE92-9B36-48C7-9DE5-40D2E719D773}" srcOrd="1" destOrd="0" presId="urn:microsoft.com/office/officeart/2005/8/layout/chevron2"/>
    <dgm:cxn modelId="{8DDAC6E3-6D46-476B-8F33-D01F2379A350}" type="presParOf" srcId="{0DE50A21-EFB3-48C6-97F7-3918F8D10459}" destId="{CD8B5F48-44F1-43C7-847B-3C3988EF526E}" srcOrd="3" destOrd="0" presId="urn:microsoft.com/office/officeart/2005/8/layout/chevron2"/>
    <dgm:cxn modelId="{6CD41BA2-421A-4BA1-BB8F-67FA4A79A0FB}" type="presParOf" srcId="{0DE50A21-EFB3-48C6-97F7-3918F8D10459}" destId="{46974267-BB27-4457-8FD7-D214FA4D7160}" srcOrd="4" destOrd="0" presId="urn:microsoft.com/office/officeart/2005/8/layout/chevron2"/>
    <dgm:cxn modelId="{3250627D-E5BD-418A-9657-2A784E663ED0}" type="presParOf" srcId="{46974267-BB27-4457-8FD7-D214FA4D7160}" destId="{1C89D439-4044-4583-BA28-08246030F2C5}" srcOrd="0" destOrd="0" presId="urn:microsoft.com/office/officeart/2005/8/layout/chevron2"/>
    <dgm:cxn modelId="{72B167ED-4E6D-4FA3-BA6C-DB0B47497AF8}" type="presParOf" srcId="{46974267-BB27-4457-8FD7-D214FA4D7160}" destId="{7CCEEE84-4542-4F9D-B426-C34AB4E4A3E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621F35D-9636-49B2-9191-6C8CDCB97ECF}" type="doc">
      <dgm:prSet loTypeId="urn:microsoft.com/office/officeart/2005/8/layout/vList6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5B6525CD-C013-4655-A5CB-5241E11B0764}">
      <dgm:prSet phldrT="[Текст]"/>
      <dgm:spPr/>
      <dgm:t>
        <a:bodyPr/>
        <a:lstStyle/>
        <a:p>
          <a:r>
            <a:rPr lang="ru-RU" b="1" u="none" dirty="0" smtClean="0">
              <a:solidFill>
                <a:schemeClr val="tx1"/>
              </a:solidFill>
            </a:rPr>
            <a:t>Общеобразовательный блок:</a:t>
          </a:r>
          <a:endParaRPr lang="ru-RU" u="none" dirty="0">
            <a:solidFill>
              <a:schemeClr val="tx1"/>
            </a:solidFill>
          </a:endParaRPr>
        </a:p>
      </dgm:t>
    </dgm:pt>
    <dgm:pt modelId="{DDCDADBC-6753-4919-A74A-9CE27A632E19}" type="parTrans" cxnId="{B424612F-7230-4C9C-BCE6-5ED0F05F52DD}">
      <dgm:prSet/>
      <dgm:spPr/>
      <dgm:t>
        <a:bodyPr/>
        <a:lstStyle/>
        <a:p>
          <a:endParaRPr lang="ru-RU"/>
        </a:p>
      </dgm:t>
    </dgm:pt>
    <dgm:pt modelId="{91A533CB-68F7-4AF7-969E-6E06784A849C}" type="sibTrans" cxnId="{B424612F-7230-4C9C-BCE6-5ED0F05F52DD}">
      <dgm:prSet/>
      <dgm:spPr/>
      <dgm:t>
        <a:bodyPr/>
        <a:lstStyle/>
        <a:p>
          <a:endParaRPr lang="ru-RU"/>
        </a:p>
      </dgm:t>
    </dgm:pt>
    <dgm:pt modelId="{87AA0F7F-AE09-4056-AA7B-04ED59469D32}">
      <dgm:prSet phldrT="[Текст]" custT="1"/>
      <dgm:spPr/>
      <dgm:t>
        <a:bodyPr/>
        <a:lstStyle/>
        <a:p>
          <a:r>
            <a:rPr lang="ru-RU" sz="1400" i="1" dirty="0" smtClean="0"/>
            <a:t>Общеобразовательные предметы: </a:t>
          </a:r>
          <a:r>
            <a:rPr lang="ru-RU" sz="1400" dirty="0" smtClean="0"/>
            <a:t>Родной язык (чтение, письмо), Литература, Математика, Биология, География, История Отечества, ИЗО, Пение, Музыка, Физическое воспитание, трудовое и проф. обучение, Обществознание</a:t>
          </a:r>
          <a:endParaRPr lang="ru-RU" sz="1400" dirty="0"/>
        </a:p>
      </dgm:t>
    </dgm:pt>
    <dgm:pt modelId="{696881BB-2F79-41DB-819E-23ACC03AE4CF}" type="parTrans" cxnId="{E06C7165-197B-4960-9B0B-9D8B8F567A0D}">
      <dgm:prSet/>
      <dgm:spPr/>
      <dgm:t>
        <a:bodyPr/>
        <a:lstStyle/>
        <a:p>
          <a:endParaRPr lang="ru-RU"/>
        </a:p>
      </dgm:t>
    </dgm:pt>
    <dgm:pt modelId="{C107229B-3F12-47FD-9438-DC9B0F450F3D}" type="sibTrans" cxnId="{E06C7165-197B-4960-9B0B-9D8B8F567A0D}">
      <dgm:prSet/>
      <dgm:spPr/>
      <dgm:t>
        <a:bodyPr/>
        <a:lstStyle/>
        <a:p>
          <a:endParaRPr lang="ru-RU"/>
        </a:p>
      </dgm:t>
    </dgm:pt>
    <dgm:pt modelId="{607AFF5E-074F-4958-A17B-397FDA9E767B}">
      <dgm:prSet phldrT="[Текст]" custT="1"/>
      <dgm:spPr/>
      <dgm:t>
        <a:bodyPr/>
        <a:lstStyle/>
        <a:p>
          <a:r>
            <a:rPr lang="ru-RU" sz="1400" i="1" dirty="0" smtClean="0"/>
            <a:t>Специальные предметы: </a:t>
          </a:r>
          <a:r>
            <a:rPr lang="ru-RU" sz="1400" dirty="0" smtClean="0"/>
            <a:t>Социально-бытовая ориентировка, ритмика, развитие устной речи на основе изучения предметов и явлений окружающей действительности</a:t>
          </a:r>
          <a:endParaRPr lang="ru-RU" sz="1400" dirty="0"/>
        </a:p>
      </dgm:t>
    </dgm:pt>
    <dgm:pt modelId="{D2AD6D39-5481-4705-B528-CE33C47815F5}" type="parTrans" cxnId="{2875224A-6C4F-464A-A6BC-CA6355B62878}">
      <dgm:prSet/>
      <dgm:spPr/>
      <dgm:t>
        <a:bodyPr/>
        <a:lstStyle/>
        <a:p>
          <a:endParaRPr lang="ru-RU"/>
        </a:p>
      </dgm:t>
    </dgm:pt>
    <dgm:pt modelId="{29D8F9B8-2644-49DE-8B92-6DA5FFBAF975}" type="sibTrans" cxnId="{2875224A-6C4F-464A-A6BC-CA6355B62878}">
      <dgm:prSet/>
      <dgm:spPr/>
      <dgm:t>
        <a:bodyPr/>
        <a:lstStyle/>
        <a:p>
          <a:endParaRPr lang="ru-RU"/>
        </a:p>
      </dgm:t>
    </dgm:pt>
    <dgm:pt modelId="{90227E44-8314-4BC9-B08C-999EDBA40DD5}">
      <dgm:prSet phldrT="[Текст]"/>
      <dgm:spPr/>
      <dgm:t>
        <a:bodyPr/>
        <a:lstStyle/>
        <a:p>
          <a:r>
            <a:rPr lang="ru-RU" b="1" u="none" dirty="0" smtClean="0">
              <a:solidFill>
                <a:schemeClr val="tx1"/>
              </a:solidFill>
            </a:rPr>
            <a:t>Коррекционный</a:t>
          </a:r>
          <a:r>
            <a:rPr lang="ru-RU" b="1" u="sng" dirty="0" smtClean="0">
              <a:solidFill>
                <a:schemeClr val="tx1"/>
              </a:solidFill>
            </a:rPr>
            <a:t> </a:t>
          </a:r>
          <a:r>
            <a:rPr lang="ru-RU" b="1" u="none" dirty="0" smtClean="0">
              <a:solidFill>
                <a:schemeClr val="tx1"/>
              </a:solidFill>
            </a:rPr>
            <a:t>блок:</a:t>
          </a:r>
          <a:endParaRPr lang="ru-RU" u="none" dirty="0">
            <a:solidFill>
              <a:schemeClr val="tx1"/>
            </a:solidFill>
          </a:endParaRPr>
        </a:p>
      </dgm:t>
    </dgm:pt>
    <dgm:pt modelId="{7285606C-AC51-4314-B2C7-5C4FDE35253C}" type="parTrans" cxnId="{8B35FB2A-397B-41F6-ABC1-E1AB7E436BC0}">
      <dgm:prSet/>
      <dgm:spPr/>
      <dgm:t>
        <a:bodyPr/>
        <a:lstStyle/>
        <a:p>
          <a:endParaRPr lang="ru-RU"/>
        </a:p>
      </dgm:t>
    </dgm:pt>
    <dgm:pt modelId="{1F8BC6A0-0725-436C-9CE5-52467F87B18D}" type="sibTrans" cxnId="{8B35FB2A-397B-41F6-ABC1-E1AB7E436BC0}">
      <dgm:prSet/>
      <dgm:spPr/>
      <dgm:t>
        <a:bodyPr/>
        <a:lstStyle/>
        <a:p>
          <a:endParaRPr lang="ru-RU"/>
        </a:p>
      </dgm:t>
    </dgm:pt>
    <dgm:pt modelId="{A07B05B4-B2F1-4438-B8E8-352AB1E876DD}">
      <dgm:prSet phldrT="[Текст]" custT="1"/>
      <dgm:spPr/>
      <dgm:t>
        <a:bodyPr/>
        <a:lstStyle/>
        <a:p>
          <a:r>
            <a:rPr lang="ru-RU" sz="1600" dirty="0" smtClean="0"/>
            <a:t>Логопедическая коррекция, ЛФК, развитие психомоторики и сенсомоторных функций.</a:t>
          </a:r>
          <a:endParaRPr lang="ru-RU" sz="1600" dirty="0"/>
        </a:p>
      </dgm:t>
    </dgm:pt>
    <dgm:pt modelId="{2DA25F5E-C688-41CF-A80F-DA8A0311DDCA}" type="parTrans" cxnId="{EB0358B3-3AD5-46EB-8C3C-774C0DD26275}">
      <dgm:prSet/>
      <dgm:spPr/>
      <dgm:t>
        <a:bodyPr/>
        <a:lstStyle/>
        <a:p>
          <a:endParaRPr lang="ru-RU"/>
        </a:p>
      </dgm:t>
    </dgm:pt>
    <dgm:pt modelId="{1CEEB2BC-4DAC-4E24-8B03-A1B088BBFC6F}" type="sibTrans" cxnId="{EB0358B3-3AD5-46EB-8C3C-774C0DD26275}">
      <dgm:prSet/>
      <dgm:spPr/>
      <dgm:t>
        <a:bodyPr/>
        <a:lstStyle/>
        <a:p>
          <a:endParaRPr lang="ru-RU"/>
        </a:p>
      </dgm:t>
    </dgm:pt>
    <dgm:pt modelId="{3FB71F01-C9C2-47FD-B2D5-E203DDD875FC}">
      <dgm:prSet phldrT="[Текст]"/>
      <dgm:spPr/>
      <dgm:t>
        <a:bodyPr/>
        <a:lstStyle/>
        <a:p>
          <a:endParaRPr lang="ru-RU" sz="1300" dirty="0"/>
        </a:p>
      </dgm:t>
    </dgm:pt>
    <dgm:pt modelId="{312A6E1C-0C49-4EEF-A902-C5E26E73E2EE}" type="parTrans" cxnId="{0540CB97-3216-4EE0-AE39-849AE35757DA}">
      <dgm:prSet/>
      <dgm:spPr/>
      <dgm:t>
        <a:bodyPr/>
        <a:lstStyle/>
        <a:p>
          <a:endParaRPr lang="ru-RU"/>
        </a:p>
      </dgm:t>
    </dgm:pt>
    <dgm:pt modelId="{2A941FD5-D382-45EC-8496-BE128C047E64}" type="sibTrans" cxnId="{0540CB97-3216-4EE0-AE39-849AE35757DA}">
      <dgm:prSet/>
      <dgm:spPr/>
      <dgm:t>
        <a:bodyPr/>
        <a:lstStyle/>
        <a:p>
          <a:endParaRPr lang="ru-RU"/>
        </a:p>
      </dgm:t>
    </dgm:pt>
    <dgm:pt modelId="{0DF2286E-0F0D-4B28-B214-2AFBC7EE27D4}">
      <dgm:prSet phldrT="[Текст]"/>
      <dgm:spPr/>
      <dgm:t>
        <a:bodyPr/>
        <a:lstStyle/>
        <a:p>
          <a:endParaRPr lang="ru-RU" sz="1300" dirty="0"/>
        </a:p>
      </dgm:t>
    </dgm:pt>
    <dgm:pt modelId="{28829498-D873-4B00-8DD0-4DDDA94F4979}" type="parTrans" cxnId="{1A71B634-6F0C-4EE1-B279-A4533AB81CE9}">
      <dgm:prSet/>
      <dgm:spPr/>
      <dgm:t>
        <a:bodyPr/>
        <a:lstStyle/>
        <a:p>
          <a:endParaRPr lang="ru-RU"/>
        </a:p>
      </dgm:t>
    </dgm:pt>
    <dgm:pt modelId="{F3FE4EA1-3454-4738-983D-2FBC98B5E1F3}" type="sibTrans" cxnId="{1A71B634-6F0C-4EE1-B279-A4533AB81CE9}">
      <dgm:prSet/>
      <dgm:spPr/>
      <dgm:t>
        <a:bodyPr/>
        <a:lstStyle/>
        <a:p>
          <a:endParaRPr lang="ru-RU"/>
        </a:p>
      </dgm:t>
    </dgm:pt>
    <dgm:pt modelId="{E17F5B57-D737-470E-85C4-24878703262B}">
      <dgm:prSet phldrT="[Текст]"/>
      <dgm:spPr/>
      <dgm:t>
        <a:bodyPr/>
        <a:lstStyle/>
        <a:p>
          <a:endParaRPr lang="ru-RU" sz="1300" dirty="0"/>
        </a:p>
      </dgm:t>
    </dgm:pt>
    <dgm:pt modelId="{99DAD08B-C3F6-459D-9749-A68CF611B187}" type="parTrans" cxnId="{7B1040D6-6DCB-4C32-AA0E-A7939D56CEF4}">
      <dgm:prSet/>
      <dgm:spPr/>
      <dgm:t>
        <a:bodyPr/>
        <a:lstStyle/>
        <a:p>
          <a:endParaRPr lang="ru-RU"/>
        </a:p>
      </dgm:t>
    </dgm:pt>
    <dgm:pt modelId="{581768B3-36CF-4DA9-85F2-FB6173D8D906}" type="sibTrans" cxnId="{7B1040D6-6DCB-4C32-AA0E-A7939D56CEF4}">
      <dgm:prSet/>
      <dgm:spPr/>
      <dgm:t>
        <a:bodyPr/>
        <a:lstStyle/>
        <a:p>
          <a:endParaRPr lang="ru-RU"/>
        </a:p>
      </dgm:t>
    </dgm:pt>
    <dgm:pt modelId="{CF4B4393-30D7-40EC-9448-E872D55E6BFC}" type="pres">
      <dgm:prSet presAssocID="{C621F35D-9636-49B2-9191-6C8CDCB97EC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7EB6128-4C6E-4E07-A4DF-98D3E2BDB9C3}" type="pres">
      <dgm:prSet presAssocID="{5B6525CD-C013-4655-A5CB-5241E11B0764}" presName="linNode" presStyleCnt="0"/>
      <dgm:spPr/>
    </dgm:pt>
    <dgm:pt modelId="{3C9E8C10-C24C-4653-A059-B5AD05CE119C}" type="pres">
      <dgm:prSet presAssocID="{5B6525CD-C013-4655-A5CB-5241E11B0764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5439F7-D07E-4967-A3FE-FF413D179ED3}" type="pres">
      <dgm:prSet presAssocID="{5B6525CD-C013-4655-A5CB-5241E11B0764}" presName="childShp" presStyleLbl="bgAccFollowNode1" presStyleIdx="0" presStyleCnt="2" custScaleX="112232" custScaleY="1570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A8543D-4B13-4C20-822F-01204BEB2CF9}" type="pres">
      <dgm:prSet presAssocID="{91A533CB-68F7-4AF7-969E-6E06784A849C}" presName="spacing" presStyleCnt="0"/>
      <dgm:spPr/>
    </dgm:pt>
    <dgm:pt modelId="{D5E40FDD-2D1A-4E07-9DDB-05CAFAFCEAC1}" type="pres">
      <dgm:prSet presAssocID="{90227E44-8314-4BC9-B08C-999EDBA40DD5}" presName="linNode" presStyleCnt="0"/>
      <dgm:spPr/>
    </dgm:pt>
    <dgm:pt modelId="{C43B8976-5E3B-4A67-9732-232229A98B21}" type="pres">
      <dgm:prSet presAssocID="{90227E44-8314-4BC9-B08C-999EDBA40DD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46FC0-A467-412F-87F3-0DFE9883BF9B}" type="pres">
      <dgm:prSet presAssocID="{90227E44-8314-4BC9-B08C-999EDBA40DD5}" presName="childShp" presStyleLbl="bgAccFollowNode1" presStyleIdx="1" presStyleCnt="2" custScaleY="1661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79A0D8-6A6F-4E02-8C9E-8104A29F30C6}" type="presOf" srcId="{607AFF5E-074F-4958-A17B-397FDA9E767B}" destId="{375439F7-D07E-4967-A3FE-FF413D179ED3}" srcOrd="0" destOrd="1" presId="urn:microsoft.com/office/officeart/2005/8/layout/vList6"/>
    <dgm:cxn modelId="{B424612F-7230-4C9C-BCE6-5ED0F05F52DD}" srcId="{C621F35D-9636-49B2-9191-6C8CDCB97ECF}" destId="{5B6525CD-C013-4655-A5CB-5241E11B0764}" srcOrd="0" destOrd="0" parTransId="{DDCDADBC-6753-4919-A74A-9CE27A632E19}" sibTransId="{91A533CB-68F7-4AF7-969E-6E06784A849C}"/>
    <dgm:cxn modelId="{B25F7DC7-F0B1-48EE-A249-F7099D2F2A87}" type="presOf" srcId="{87AA0F7F-AE09-4056-AA7B-04ED59469D32}" destId="{375439F7-D07E-4967-A3FE-FF413D179ED3}" srcOrd="0" destOrd="0" presId="urn:microsoft.com/office/officeart/2005/8/layout/vList6"/>
    <dgm:cxn modelId="{F1F9B13D-7445-4161-BF41-A22A73D41E9C}" type="presOf" srcId="{3FB71F01-C9C2-47FD-B2D5-E203DDD875FC}" destId="{50246FC0-A467-412F-87F3-0DFE9883BF9B}" srcOrd="0" destOrd="0" presId="urn:microsoft.com/office/officeart/2005/8/layout/vList6"/>
    <dgm:cxn modelId="{371E04F0-EDFC-4620-9E5D-C476545F6277}" type="presOf" srcId="{0DF2286E-0F0D-4B28-B214-2AFBC7EE27D4}" destId="{50246FC0-A467-412F-87F3-0DFE9883BF9B}" srcOrd="0" destOrd="1" presId="urn:microsoft.com/office/officeart/2005/8/layout/vList6"/>
    <dgm:cxn modelId="{EB0358B3-3AD5-46EB-8C3C-774C0DD26275}" srcId="{90227E44-8314-4BC9-B08C-999EDBA40DD5}" destId="{A07B05B4-B2F1-4438-B8E8-352AB1E876DD}" srcOrd="3" destOrd="0" parTransId="{2DA25F5E-C688-41CF-A80F-DA8A0311DDCA}" sibTransId="{1CEEB2BC-4DAC-4E24-8B03-A1B088BBFC6F}"/>
    <dgm:cxn modelId="{7B1040D6-6DCB-4C32-AA0E-A7939D56CEF4}" srcId="{90227E44-8314-4BC9-B08C-999EDBA40DD5}" destId="{E17F5B57-D737-470E-85C4-24878703262B}" srcOrd="2" destOrd="0" parTransId="{99DAD08B-C3F6-459D-9749-A68CF611B187}" sibTransId="{581768B3-36CF-4DA9-85F2-FB6173D8D906}"/>
    <dgm:cxn modelId="{E06C7165-197B-4960-9B0B-9D8B8F567A0D}" srcId="{5B6525CD-C013-4655-A5CB-5241E11B0764}" destId="{87AA0F7F-AE09-4056-AA7B-04ED59469D32}" srcOrd="0" destOrd="0" parTransId="{696881BB-2F79-41DB-819E-23ACC03AE4CF}" sibTransId="{C107229B-3F12-47FD-9438-DC9B0F450F3D}"/>
    <dgm:cxn modelId="{2875224A-6C4F-464A-A6BC-CA6355B62878}" srcId="{5B6525CD-C013-4655-A5CB-5241E11B0764}" destId="{607AFF5E-074F-4958-A17B-397FDA9E767B}" srcOrd="1" destOrd="0" parTransId="{D2AD6D39-5481-4705-B528-CE33C47815F5}" sibTransId="{29D8F9B8-2644-49DE-8B92-6DA5FFBAF975}"/>
    <dgm:cxn modelId="{8B35FB2A-397B-41F6-ABC1-E1AB7E436BC0}" srcId="{C621F35D-9636-49B2-9191-6C8CDCB97ECF}" destId="{90227E44-8314-4BC9-B08C-999EDBA40DD5}" srcOrd="1" destOrd="0" parTransId="{7285606C-AC51-4314-B2C7-5C4FDE35253C}" sibTransId="{1F8BC6A0-0725-436C-9CE5-52467F87B18D}"/>
    <dgm:cxn modelId="{4E3DD71C-3C0F-48D6-B380-E8E1684330A3}" type="presOf" srcId="{C621F35D-9636-49B2-9191-6C8CDCB97ECF}" destId="{CF4B4393-30D7-40EC-9448-E872D55E6BFC}" srcOrd="0" destOrd="0" presId="urn:microsoft.com/office/officeart/2005/8/layout/vList6"/>
    <dgm:cxn modelId="{1A71B634-6F0C-4EE1-B279-A4533AB81CE9}" srcId="{90227E44-8314-4BC9-B08C-999EDBA40DD5}" destId="{0DF2286E-0F0D-4B28-B214-2AFBC7EE27D4}" srcOrd="1" destOrd="0" parTransId="{28829498-D873-4B00-8DD0-4DDDA94F4979}" sibTransId="{F3FE4EA1-3454-4738-983D-2FBC98B5E1F3}"/>
    <dgm:cxn modelId="{50ADDA55-DCE7-4861-9199-9A25B875D87E}" type="presOf" srcId="{E17F5B57-D737-470E-85C4-24878703262B}" destId="{50246FC0-A467-412F-87F3-0DFE9883BF9B}" srcOrd="0" destOrd="2" presId="urn:microsoft.com/office/officeart/2005/8/layout/vList6"/>
    <dgm:cxn modelId="{5441D5FD-1847-4FF2-A29F-9BFB844E4A17}" type="presOf" srcId="{90227E44-8314-4BC9-B08C-999EDBA40DD5}" destId="{C43B8976-5E3B-4A67-9732-232229A98B21}" srcOrd="0" destOrd="0" presId="urn:microsoft.com/office/officeart/2005/8/layout/vList6"/>
    <dgm:cxn modelId="{E2F6DDC4-F064-442F-8EC7-D162AD471492}" type="presOf" srcId="{A07B05B4-B2F1-4438-B8E8-352AB1E876DD}" destId="{50246FC0-A467-412F-87F3-0DFE9883BF9B}" srcOrd="0" destOrd="3" presId="urn:microsoft.com/office/officeart/2005/8/layout/vList6"/>
    <dgm:cxn modelId="{77AB53F2-D073-4AB4-91CE-EB2F333BBC55}" type="presOf" srcId="{5B6525CD-C013-4655-A5CB-5241E11B0764}" destId="{3C9E8C10-C24C-4653-A059-B5AD05CE119C}" srcOrd="0" destOrd="0" presId="urn:microsoft.com/office/officeart/2005/8/layout/vList6"/>
    <dgm:cxn modelId="{0540CB97-3216-4EE0-AE39-849AE35757DA}" srcId="{90227E44-8314-4BC9-B08C-999EDBA40DD5}" destId="{3FB71F01-C9C2-47FD-B2D5-E203DDD875FC}" srcOrd="0" destOrd="0" parTransId="{312A6E1C-0C49-4EEF-A902-C5E26E73E2EE}" sibTransId="{2A941FD5-D382-45EC-8496-BE128C047E64}"/>
    <dgm:cxn modelId="{9C33A1C5-25A6-4F07-A016-A8830CA1D1D7}" type="presParOf" srcId="{CF4B4393-30D7-40EC-9448-E872D55E6BFC}" destId="{E7EB6128-4C6E-4E07-A4DF-98D3E2BDB9C3}" srcOrd="0" destOrd="0" presId="urn:microsoft.com/office/officeart/2005/8/layout/vList6"/>
    <dgm:cxn modelId="{D747235A-F11A-4714-AE8F-F9EC3EDB258A}" type="presParOf" srcId="{E7EB6128-4C6E-4E07-A4DF-98D3E2BDB9C3}" destId="{3C9E8C10-C24C-4653-A059-B5AD05CE119C}" srcOrd="0" destOrd="0" presId="urn:microsoft.com/office/officeart/2005/8/layout/vList6"/>
    <dgm:cxn modelId="{0EB4A6E8-A8AD-4785-BEBF-19ACD439B409}" type="presParOf" srcId="{E7EB6128-4C6E-4E07-A4DF-98D3E2BDB9C3}" destId="{375439F7-D07E-4967-A3FE-FF413D179ED3}" srcOrd="1" destOrd="0" presId="urn:microsoft.com/office/officeart/2005/8/layout/vList6"/>
    <dgm:cxn modelId="{24998CAA-B999-4A2B-8FFF-46499B88B2C7}" type="presParOf" srcId="{CF4B4393-30D7-40EC-9448-E872D55E6BFC}" destId="{32A8543D-4B13-4C20-822F-01204BEB2CF9}" srcOrd="1" destOrd="0" presId="urn:microsoft.com/office/officeart/2005/8/layout/vList6"/>
    <dgm:cxn modelId="{90B12EAF-0BCF-4B38-B8ED-4B94FD0B3913}" type="presParOf" srcId="{CF4B4393-30D7-40EC-9448-E872D55E6BFC}" destId="{D5E40FDD-2D1A-4E07-9DDB-05CAFAFCEAC1}" srcOrd="2" destOrd="0" presId="urn:microsoft.com/office/officeart/2005/8/layout/vList6"/>
    <dgm:cxn modelId="{9E4D8B6F-D6A8-4740-8171-07913F85921F}" type="presParOf" srcId="{D5E40FDD-2D1A-4E07-9DDB-05CAFAFCEAC1}" destId="{C43B8976-5E3B-4A67-9732-232229A98B21}" srcOrd="0" destOrd="0" presId="urn:microsoft.com/office/officeart/2005/8/layout/vList6"/>
    <dgm:cxn modelId="{B5555D3C-C788-4AFE-8F85-515704742519}" type="presParOf" srcId="{D5E40FDD-2D1A-4E07-9DDB-05CAFAFCEAC1}" destId="{50246FC0-A467-412F-87F3-0DFE9883BF9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81926D7-68B8-4EDC-A9AB-15EA83A791D1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DDC24F-F120-456C-AD45-8707B085A32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efectologiya.pro/zhurnal/osobennosti_vospitatelnoj_i_korrekczionnoj_rabotyi_s_detmi,_imeyushhimi_zaderzhku_psixicheskogo_razvitiya_(zpr)/" TargetMode="External"/><Relationship Id="rId2" Type="http://schemas.openxmlformats.org/officeDocument/2006/relationships/hyperlink" Target="https://mkb-10.com/index.php?pid=438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851648" cy="1828800"/>
          </a:xfrm>
        </p:spPr>
        <p:txBody>
          <a:bodyPr>
            <a:noAutofit/>
          </a:bodyPr>
          <a:lstStyle/>
          <a:p>
            <a:pPr lvl="0" algn="ctr"/>
            <a:r>
              <a:rPr lang="ru-RU" sz="4400" dirty="0" smtClean="0"/>
              <a:t>Система принципов воспитания детей с интеллектуальной </a:t>
            </a:r>
            <a:r>
              <a:rPr lang="ru-RU" sz="4400" dirty="0" smtClean="0"/>
              <a:t>недостаточностью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0050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err="1" smtClean="0"/>
              <a:t>Холодовская</a:t>
            </a:r>
            <a:r>
              <a:rPr lang="ru-RU" dirty="0" smtClean="0"/>
              <a:t> </a:t>
            </a:r>
            <a:r>
              <a:rPr lang="ru-RU" dirty="0" smtClean="0"/>
              <a:t>Полина Игоревна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Санкт-Петербург </a:t>
            </a:r>
          </a:p>
          <a:p>
            <a:pPr algn="ctr"/>
            <a:r>
              <a:rPr lang="ru-RU" dirty="0" smtClean="0"/>
              <a:t>2021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/>
          <a:lstStyle/>
          <a:p>
            <a:r>
              <a:rPr lang="ru-RU" dirty="0" smtClean="0"/>
              <a:t>Возрастные группы в ДОУ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301608" cy="4965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В структуре специализированного дошкольного учреждения предусматриваются разные возрастные группы наполняемостью (10 детей): </a:t>
            </a: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младшая </a:t>
            </a:r>
            <a:r>
              <a:rPr lang="ru-RU" sz="2800" dirty="0" smtClean="0"/>
              <a:t>— 3—4 года;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	средняя</a:t>
            </a:r>
            <a:r>
              <a:rPr lang="ru-RU" sz="2800" dirty="0" smtClean="0"/>
              <a:t> — 4—5 лет;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	старшая </a:t>
            </a:r>
            <a:r>
              <a:rPr lang="ru-RU" sz="2800" dirty="0" smtClean="0"/>
              <a:t>— 6—7 лет;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	подготовительная</a:t>
            </a:r>
            <a:r>
              <a:rPr lang="ru-RU" sz="2800" dirty="0" smtClean="0"/>
              <a:t> — 7—8 лет.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Программа  </a:t>
            </a:r>
            <a:r>
              <a:rPr lang="ru-RU" sz="2400" b="1" dirty="0" err="1" smtClean="0"/>
              <a:t>Е.А.Екжановой</a:t>
            </a:r>
            <a:r>
              <a:rPr lang="ru-RU" sz="2400" b="1" dirty="0" smtClean="0"/>
              <a:t> и Е.А. </a:t>
            </a:r>
            <a:r>
              <a:rPr lang="ru-RU" sz="2400" b="1" dirty="0" err="1" smtClean="0"/>
              <a:t>Стребелевой</a:t>
            </a:r>
            <a:r>
              <a:rPr lang="ru-RU" sz="2400" b="1" dirty="0" smtClean="0"/>
              <a:t> «Коррекционно-развивающее обучение и воспитание детей дошкольного возраста с нарушением интеллекта»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389120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Программа предназначена для проведения коррекционно-педагогической работы с детьми в возрасте от 3 до 7 (8) лет, имеющими</a:t>
            </a:r>
            <a:r>
              <a:rPr lang="ru-RU" b="1" dirty="0" smtClean="0"/>
              <a:t> умственную отсталость легкой формы</a:t>
            </a:r>
            <a:r>
              <a:rPr lang="ru-RU" dirty="0" smtClean="0"/>
              <a:t>, а также с детьми с </a:t>
            </a:r>
            <a:r>
              <a:rPr lang="ru-RU" b="1" dirty="0" smtClean="0"/>
              <a:t>умственной отсталостью в умеренной форме, </a:t>
            </a:r>
            <a:r>
              <a:rPr lang="ru-RU" dirty="0" smtClean="0"/>
              <a:t> которые при ранней и целенаправленной коррекционно-педагогической работе также способны овладеть основным содержанием программного материала.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Разделы программы  </a:t>
            </a:r>
            <a:r>
              <a:rPr lang="ru-RU" sz="2800" b="1" dirty="0" err="1" smtClean="0"/>
              <a:t>Е.А.Екжановой</a:t>
            </a:r>
            <a:r>
              <a:rPr lang="ru-RU" sz="2800" b="1" dirty="0" smtClean="0"/>
              <a:t> и Е.А. </a:t>
            </a:r>
            <a:r>
              <a:rPr lang="ru-RU" sz="2800" b="1" dirty="0" err="1" smtClean="0"/>
              <a:t>Стребелевой</a:t>
            </a:r>
            <a:r>
              <a:rPr lang="ru-RU" sz="2800" b="1" dirty="0" smtClean="0"/>
              <a:t> «Коррекционно-развивающее обучение и воспитание детей дошкольного возраста с нарушением интеллекта»</a:t>
            </a:r>
            <a:endParaRPr lang="ru-RU" sz="2400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683568" y="1916832"/>
          <a:ext cx="78488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003232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Раздел «Здоровье»</a:t>
            </a:r>
            <a:endParaRPr lang="ru-RU" b="1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95536" y="3284984"/>
          <a:ext cx="820891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395536" y="764704"/>
          <a:ext cx="820891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1" name="Группа 10"/>
          <p:cNvGrpSpPr/>
          <p:nvPr/>
        </p:nvGrpSpPr>
        <p:grpSpPr>
          <a:xfrm>
            <a:off x="395536" y="5809173"/>
            <a:ext cx="734180" cy="1048827"/>
            <a:chOff x="0" y="1687239"/>
            <a:chExt cx="734180" cy="1048827"/>
          </a:xfrm>
        </p:grpSpPr>
        <p:sp>
          <p:nvSpPr>
            <p:cNvPr id="12" name="Нашивка 11"/>
            <p:cNvSpPr/>
            <p:nvPr/>
          </p:nvSpPr>
          <p:spPr>
            <a:xfrm rot="5400000">
              <a:off x="-157324" y="1844563"/>
              <a:ext cx="1048827" cy="734179"/>
            </a:xfrm>
            <a:prstGeom prst="chevron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Нашивка 4"/>
            <p:cNvSpPr/>
            <p:nvPr/>
          </p:nvSpPr>
          <p:spPr>
            <a:xfrm>
              <a:off x="1" y="2054329"/>
              <a:ext cx="734179" cy="31464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834634" y="3121411"/>
            <a:ext cx="7755715" cy="3365590"/>
            <a:chOff x="734179" y="1720519"/>
            <a:chExt cx="7755715" cy="3365590"/>
          </a:xfrm>
        </p:grpSpPr>
        <p:sp>
          <p:nvSpPr>
            <p:cNvPr id="15" name="Прямоугольник с двумя скругленными соседними углами 14"/>
            <p:cNvSpPr/>
            <p:nvPr/>
          </p:nvSpPr>
          <p:spPr>
            <a:xfrm rot="5400000">
              <a:off x="4411659" y="1007875"/>
              <a:ext cx="681737" cy="7474732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ru-RU" dirty="0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34179" y="1720519"/>
              <a:ext cx="7441452" cy="6151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99136" tIns="17780" rIns="17780" bIns="17780" numCol="1" spcCol="1270" anchor="ctr" anchorCtr="0">
              <a:noAutofit/>
            </a:bodyPr>
            <a:lstStyle/>
            <a:p>
              <a:pPr marL="285750" lvl="1" indent="-285750" algn="l" defTabSz="12446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ru-RU" sz="2800" kern="1200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187624" y="5877272"/>
            <a:ext cx="727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   </a:t>
            </a:r>
            <a:r>
              <a:rPr lang="ru-RU" sz="2800" dirty="0" smtClean="0"/>
              <a:t>«Здоровье - всему голова»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47248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Раздел «Социальное развитие»</a:t>
            </a:r>
            <a:endParaRPr lang="ru-RU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340768"/>
          <a:ext cx="856895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47248" cy="10823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Раздел «Физическое развитие и физическое воспитание»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484784"/>
            <a:ext cx="82444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Основной формой обучения детей движениям являются занятия, проводимые инструктором по физической культуре (или воспитателем).</a:t>
            </a:r>
          </a:p>
          <a:p>
            <a:r>
              <a:rPr lang="ru-RU" dirty="0" smtClean="0"/>
              <a:t>На занятиях по физическому воспитанию решаются как общие, так и коррекционные задачи. В занятия включаются физические упражнения, направленные на развитие всех основных движений, а также </a:t>
            </a:r>
            <a:r>
              <a:rPr lang="ru-RU" dirty="0" err="1" smtClean="0"/>
              <a:t>общеразвивающие</a:t>
            </a:r>
            <a:r>
              <a:rPr lang="ru-RU" dirty="0" smtClean="0"/>
              <a:t> упражнения, направленные на укрепление мышц спины, плечевого пояса и ног, координацию движений, формирование правильной осанки, развитие равновесия. </a:t>
            </a:r>
          </a:p>
          <a:p>
            <a:r>
              <a:rPr lang="ru-RU" dirty="0" smtClean="0"/>
              <a:t>Таким образом, в процессе физического воспитания и физического развития происходит не только становление двигательной сферы ребенка, а осуществляется формирование умственных способностей, нравственно-эстетических чувств, закладываются основы целенаправленной и организованной деятельности, что в конечном итоге содействует формированию гармоничной, позитивно настроенной личности ребенка.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315416"/>
            <a:ext cx="8352928" cy="86636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Раздел «Познавательное развитие»</a:t>
            </a:r>
            <a:endParaRPr lang="ru-RU" sz="36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95536" y="620688"/>
          <a:ext cx="7920880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395536" y="3586088"/>
          <a:ext cx="7992888" cy="3271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88424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Раздел «Формирование деятельности»</a:t>
            </a:r>
            <a:endParaRPr lang="ru-RU" sz="40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1397000"/>
          <a:ext cx="8280920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316416" cy="57832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Раздел «Эстетическое развитие»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1124744"/>
          <a:ext cx="828092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Принципы построения занятий с УО дошкольниками: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8363272" cy="4911824"/>
          </a:xfrm>
        </p:spPr>
        <p:txBody>
          <a:bodyPr/>
          <a:lstStyle/>
          <a:p>
            <a:pPr marL="514350" indent="-514350">
              <a:buNone/>
            </a:pPr>
            <a:r>
              <a:rPr lang="ru-RU" sz="3200" dirty="0" smtClean="0"/>
              <a:t>1.</a:t>
            </a:r>
            <a:r>
              <a:rPr lang="ru-RU" sz="3200" b="1" dirty="0" smtClean="0"/>
              <a:t> </a:t>
            </a:r>
            <a:r>
              <a:rPr lang="ru-RU" sz="3200" dirty="0" smtClean="0"/>
              <a:t>Смена видов деятельности.</a:t>
            </a:r>
          </a:p>
          <a:p>
            <a:pPr>
              <a:buNone/>
            </a:pPr>
            <a:r>
              <a:rPr lang="ru-RU" sz="3200" dirty="0" smtClean="0"/>
              <a:t>2. Повторяемость программного материала.</a:t>
            </a:r>
          </a:p>
          <a:p>
            <a:pPr>
              <a:buNone/>
            </a:pPr>
            <a:r>
              <a:rPr lang="ru-RU" sz="3200" dirty="0" smtClean="0"/>
              <a:t>3. Формирование переноса полученных знаний, сведений, способа действий из одной ситуации в другую.</a:t>
            </a:r>
          </a:p>
          <a:p>
            <a:pPr>
              <a:buNone/>
            </a:pPr>
            <a:r>
              <a:rPr lang="ru-RU" sz="3200" dirty="0" smtClean="0"/>
              <a:t>4. Игровая форма.</a:t>
            </a:r>
          </a:p>
          <a:p>
            <a:pPr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882352"/>
          </a:xfrm>
        </p:spPr>
        <p:txBody>
          <a:bodyPr/>
          <a:lstStyle/>
          <a:p>
            <a:pPr algn="ctr"/>
            <a:r>
              <a:rPr lang="ru-RU" dirty="0" smtClean="0"/>
              <a:t>Умственная отсталость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980728"/>
            <a:ext cx="8064896" cy="208823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Умственная отсталость</a:t>
            </a:r>
            <a:r>
              <a:rPr lang="ru-RU" dirty="0" smtClean="0">
                <a:solidFill>
                  <a:schemeClr val="tx1"/>
                </a:solidFill>
              </a:rPr>
              <a:t> – стойкое нарушение всей психической деятельности в результате органического диффузного поражения коры головного мозга в ранние периоды жизни. Под этим понятием объединены разнообразные патологические состояния, следовательно, существуют многочисленные формы умственной отсталости, различающиеся по этиологии, патогенезу, клиническим проявлениям, времени возникновения и особенностям течения.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3212976"/>
            <a:ext cx="77768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Согласно МКБ 10 выделяют следующие степени умственной отсталости:</a:t>
            </a: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592" y="4077072"/>
            <a:ext cx="2664296" cy="5040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Глубокая УО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627784" y="4725144"/>
            <a:ext cx="2664296" cy="50405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Тяжелая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УО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1920" y="5373216"/>
            <a:ext cx="2664296" cy="50405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Умеренная УО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08104" y="6021288"/>
            <a:ext cx="2664296" cy="50405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Легкая УО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8075240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Воспитание в школах </a:t>
            </a:r>
            <a:r>
              <a:rPr lang="en-US" dirty="0" smtClean="0"/>
              <a:t>VIII </a:t>
            </a:r>
            <a:r>
              <a:rPr lang="ru-RU" dirty="0" smtClean="0"/>
              <a:t>вида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3891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Принципы воспитания:</a:t>
            </a:r>
          </a:p>
          <a:p>
            <a:pPr>
              <a:buNone/>
            </a:pPr>
            <a:r>
              <a:rPr lang="ru-RU" dirty="0" smtClean="0"/>
              <a:t>Принцип ценности любой человеческой жизни;</a:t>
            </a:r>
          </a:p>
          <a:p>
            <a:pPr>
              <a:buNone/>
            </a:pPr>
            <a:r>
              <a:rPr lang="ru-RU" dirty="0" smtClean="0"/>
              <a:t>Принцип комплексного подхода;</a:t>
            </a:r>
          </a:p>
          <a:p>
            <a:pPr>
              <a:buNone/>
            </a:pPr>
            <a:r>
              <a:rPr lang="ru-RU" dirty="0" smtClean="0"/>
              <a:t>Принцип связи с жизнью и практикой;</a:t>
            </a:r>
          </a:p>
          <a:p>
            <a:pPr>
              <a:buNone/>
            </a:pPr>
            <a:r>
              <a:rPr lang="ru-RU" dirty="0" smtClean="0"/>
              <a:t>Принцип обучения и воспитания в коллективе;</a:t>
            </a:r>
          </a:p>
          <a:p>
            <a:pPr>
              <a:buNone/>
            </a:pPr>
            <a:r>
              <a:rPr lang="ru-RU" dirty="0" smtClean="0"/>
              <a:t>Принцип единства требований и уважения к детям;</a:t>
            </a:r>
          </a:p>
          <a:p>
            <a:pPr>
              <a:buNone/>
            </a:pPr>
            <a:r>
              <a:rPr lang="ru-RU" dirty="0" smtClean="0"/>
              <a:t>Принцип </a:t>
            </a:r>
            <a:r>
              <a:rPr lang="ru-RU" dirty="0" err="1" smtClean="0"/>
              <a:t>эстетизации</a:t>
            </a:r>
            <a:r>
              <a:rPr lang="ru-RU" dirty="0" smtClean="0"/>
              <a:t> всей человеческой жизни;</a:t>
            </a:r>
          </a:p>
          <a:p>
            <a:pPr>
              <a:buNone/>
            </a:pPr>
            <a:r>
              <a:rPr lang="ru-RU" dirty="0" smtClean="0"/>
              <a:t>Принцип последовательности и систематичности;</a:t>
            </a:r>
          </a:p>
          <a:p>
            <a:pPr>
              <a:buNone/>
            </a:pPr>
            <a:r>
              <a:rPr lang="ru-RU" dirty="0" smtClean="0"/>
              <a:t>Принцип наглядности:</a:t>
            </a:r>
          </a:p>
          <a:p>
            <a:pPr>
              <a:buNone/>
            </a:pPr>
            <a:r>
              <a:rPr lang="ru-RU" dirty="0" smtClean="0"/>
              <a:t>Принцип прочности;</a:t>
            </a:r>
          </a:p>
          <a:p>
            <a:pPr>
              <a:buNone/>
            </a:pPr>
            <a:r>
              <a:rPr lang="ru-RU" dirty="0" smtClean="0"/>
              <a:t>Принцип доступности;</a:t>
            </a:r>
          </a:p>
          <a:p>
            <a:pPr>
              <a:buNone/>
            </a:pPr>
            <a:r>
              <a:rPr lang="ru-RU" dirty="0" smtClean="0"/>
              <a:t>Принцип единства воспитания, обучения и оздоровления.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Обучение и воспитание умственно -отсталых школьников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229600" cy="4389120"/>
          </a:xfrm>
        </p:spPr>
        <p:txBody>
          <a:bodyPr/>
          <a:lstStyle/>
          <a:p>
            <a:r>
              <a:rPr lang="ru-RU" dirty="0" smtClean="0"/>
              <a:t>Коррекционные учреждения </a:t>
            </a:r>
            <a:r>
              <a:rPr lang="en-US" dirty="0" smtClean="0"/>
              <a:t>VIII</a:t>
            </a:r>
            <a:r>
              <a:rPr lang="ru-RU" dirty="0" smtClean="0"/>
              <a:t> вида созданы для обучения и воспитания детей с умственной отсталостью.</a:t>
            </a:r>
          </a:p>
          <a:p>
            <a:r>
              <a:rPr lang="ru-RU" dirty="0" smtClean="0"/>
              <a:t>Наполняемость класса: 12 человек</a:t>
            </a:r>
          </a:p>
          <a:p>
            <a:r>
              <a:rPr lang="ru-RU" dirty="0" smtClean="0"/>
              <a:t>Сроки обучения – 10-11 лет</a:t>
            </a:r>
          </a:p>
          <a:p>
            <a:r>
              <a:rPr lang="ru-RU" dirty="0" smtClean="0"/>
              <a:t>Функционируют классы для детей с глубокой умственной отсталостью. Наполняемость: 8 человек.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Блоки учебных предметов в школе </a:t>
            </a:r>
            <a:r>
              <a:rPr lang="en-US" sz="4000" b="1" dirty="0" smtClean="0"/>
              <a:t>VIII </a:t>
            </a:r>
            <a:r>
              <a:rPr lang="ru-RU" sz="4000" b="1" dirty="0" smtClean="0"/>
              <a:t>вида</a:t>
            </a:r>
            <a:endParaRPr lang="ru-RU" sz="40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51520" y="1397000"/>
          <a:ext cx="8712968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Приоритетные направления работы в классах для детей с глубокой умственной отсталостью:</a:t>
            </a:r>
            <a:endParaRPr lang="ru-RU" sz="32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-1297160" y="1556792"/>
          <a:ext cx="10621688" cy="2536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-1260648" y="4221088"/>
          <a:ext cx="10657184" cy="2636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5256584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Гаврилушкина</a:t>
            </a:r>
            <a:r>
              <a:rPr lang="ru-RU" dirty="0" smtClean="0"/>
              <a:t> О.П., Соколова Н.Д. Воспитание и обучение умственно отсталых дошкольников. Кн. для воспитателя. -М.: Просвещение, 1985. - 72 с.</a:t>
            </a:r>
          </a:p>
          <a:p>
            <a:r>
              <a:rPr lang="ru-RU" dirty="0" err="1" smtClean="0"/>
              <a:t>Екжанова</a:t>
            </a:r>
            <a:r>
              <a:rPr lang="ru-RU" dirty="0" smtClean="0"/>
              <a:t> Е.А., </a:t>
            </a:r>
            <a:r>
              <a:rPr lang="ru-RU" dirty="0" err="1" smtClean="0"/>
              <a:t>Стребелева</a:t>
            </a:r>
            <a:r>
              <a:rPr lang="ru-RU" dirty="0" smtClean="0"/>
              <a:t> Е.А. Коррекционно-развивающее обучение и воспитание. Программа дошкольных образовательных учреждений компенсирующего вида для детей с нарушением интеллекта. – М.: Просвещение, 2005. – 272 с.</a:t>
            </a:r>
          </a:p>
          <a:p>
            <a:r>
              <a:rPr lang="ru-RU" dirty="0" smtClean="0"/>
              <a:t>Катаева А.А., </a:t>
            </a:r>
            <a:r>
              <a:rPr lang="ru-RU" dirty="0" err="1" smtClean="0"/>
              <a:t>Стребелева</a:t>
            </a:r>
            <a:r>
              <a:rPr lang="ru-RU" dirty="0" smtClean="0"/>
              <a:t> Е.А. Дошкольная олигофренопедагогика: Учеб. для студ. </a:t>
            </a:r>
            <a:r>
              <a:rPr lang="ru-RU" dirty="0" err="1" smtClean="0"/>
              <a:t>высш</a:t>
            </a:r>
            <a:r>
              <a:rPr lang="ru-RU" dirty="0" smtClean="0"/>
              <a:t>. учеб, заведений. — М.: </a:t>
            </a:r>
            <a:r>
              <a:rPr lang="ru-RU" dirty="0" err="1" smtClean="0"/>
              <a:t>Гуманит</a:t>
            </a:r>
            <a:r>
              <a:rPr lang="ru-RU" dirty="0" smtClean="0"/>
              <a:t>. изд. центр ВЛАДОС, 2001. — 208 с.</a:t>
            </a:r>
          </a:p>
          <a:p>
            <a:r>
              <a:rPr lang="ru-RU" dirty="0" smtClean="0"/>
              <a:t>МКБ -10   </a:t>
            </a:r>
            <a:r>
              <a:rPr lang="ru-RU" dirty="0" smtClean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https://mkb-10.com/index.php?pid=4380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https://www.defectologiya.pro/zhurnal/osobennosti_vospitatelnoj_i_korrekczionnoj_rabotyi_s_detmi,_imeyushhimi_zaderzhku_psixicheskogo_razvitiya_(zpr)/</a:t>
            </a:r>
            <a:endParaRPr lang="ru-RU" dirty="0" smtClean="0">
              <a:hlinkClick r:id="rId2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98984"/>
          </a:xfrm>
        </p:spPr>
        <p:txBody>
          <a:bodyPr/>
          <a:lstStyle/>
          <a:p>
            <a:pPr algn="ctr"/>
            <a:r>
              <a:rPr lang="ru-RU" dirty="0" smtClean="0"/>
              <a:t>Принцип 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708920"/>
            <a:ext cx="7416824" cy="158417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Принципы воспитания</a:t>
            </a:r>
            <a:r>
              <a:rPr lang="ru-RU" dirty="0" smtClean="0">
                <a:solidFill>
                  <a:schemeClr val="tx1"/>
                </a:solidFill>
              </a:rPr>
              <a:t> — это положения, вытекающие из целей и природы воспитания. Это общие руководящие положения, требующие «последовательности действий, высокой степени обобщения». 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4653136"/>
            <a:ext cx="7632848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В условиях специального образования и воспитания принципы могут быть реализованы, если воздействие на обучающегося осуществляется систематически, последовательно, целенаправленно и планомерно.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1412776"/>
            <a:ext cx="7272808" cy="10081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Принцип</a:t>
            </a:r>
            <a:r>
              <a:rPr lang="ru-RU" dirty="0" smtClean="0">
                <a:solidFill>
                  <a:schemeClr val="tx1"/>
                </a:solidFill>
              </a:rPr>
              <a:t> — это основное положение, которое распространяется на все явления в той области, из которой он выведен путем обобщения и абстрагирования.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Связь процесса воспитания и процесса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8912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Воспитание ребенка теснейшим образом связано с развитием его деятельности (игры, труда, занятий учебного типа и другой практической деятельности).</a:t>
            </a:r>
            <a:endParaRPr lang="ru-RU" dirty="0" smtClean="0"/>
          </a:p>
          <a:p>
            <a:r>
              <a:rPr lang="ru-RU" b="1" dirty="0" smtClean="0"/>
              <a:t>Чем раньше начинается целенаправленная коррекционно-воспитательная работа, тем более полной оказывается компенсация и коррекция в развитии детей с нарушениями интеллекта.  Возможности развития детей с нарушениями интеллекта в раннем и дошкольном возрасте связаны с пластичностью нервной системы.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57592" cy="81034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Принципы воспитания УО дошкольников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Все принципы, лежащие в основе воспитательного процесса, можно разделить </a:t>
            </a:r>
            <a:r>
              <a:rPr lang="ru-RU" sz="2400" b="1" dirty="0" smtClean="0"/>
              <a:t>на три группы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988840"/>
            <a:ext cx="8208912" cy="1600438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Первая группа</a:t>
            </a:r>
            <a:r>
              <a:rPr lang="ru-RU" sz="2000" dirty="0" smtClean="0"/>
              <a:t> принципов отвечает на вопрос «чему воспитывать?» и </a:t>
            </a:r>
            <a:r>
              <a:rPr lang="ru-RU" sz="2000" b="1" dirty="0" smtClean="0"/>
              <a:t>определяет содержательный уровень воспитания</a:t>
            </a:r>
            <a:r>
              <a:rPr lang="ru-RU" sz="2000" dirty="0" smtClean="0"/>
              <a:t>, его цели и задачи, позволяет их конкретизировать с учетом особенностей личности, группы, условий воспитания.</a:t>
            </a: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3645024"/>
            <a:ext cx="8208912" cy="1292662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Вторая группа</a:t>
            </a:r>
            <a:r>
              <a:rPr lang="ru-RU" sz="2000" dirty="0" smtClean="0"/>
              <a:t> объединяет</a:t>
            </a:r>
            <a:r>
              <a:rPr lang="ru-RU" sz="2000" i="1" dirty="0" smtClean="0"/>
              <a:t> </a:t>
            </a:r>
            <a:r>
              <a:rPr lang="ru-RU" sz="2000" b="1" i="1" dirty="0" smtClean="0"/>
              <a:t>организационные </a:t>
            </a:r>
            <a:r>
              <a:rPr lang="ru-RU" sz="2000" b="1" dirty="0" smtClean="0"/>
              <a:t>принципы.</a:t>
            </a:r>
            <a:r>
              <a:rPr lang="ru-RU" sz="2000" dirty="0" smtClean="0"/>
              <a:t> Они отвечают на вопрос «как организовать воспитание?» и позволяют добиться слаженности и порядка в воспитательной работе.</a:t>
            </a: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013176"/>
            <a:ext cx="8208912" cy="1600438"/>
          </a:xfrm>
          <a:prstGeom prst="rect">
            <a:avLst/>
          </a:prstGeom>
          <a:noFill/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Третья группа </a:t>
            </a:r>
            <a:r>
              <a:rPr lang="ru-RU" sz="2000" dirty="0" smtClean="0"/>
              <a:t>принципов воспитания — </a:t>
            </a:r>
            <a:r>
              <a:rPr lang="ru-RU" sz="2000" b="1" dirty="0" smtClean="0"/>
              <a:t>методические принципы.</a:t>
            </a:r>
            <a:r>
              <a:rPr lang="ru-RU" sz="2000" dirty="0" smtClean="0"/>
              <a:t> Они дают ответы на вопрос «какими методами можно достигнуть целей воспитания?» и построены на знаниях закономерностей воспитательной деятельности.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99392"/>
            <a:ext cx="8219256" cy="938368"/>
          </a:xfrm>
        </p:spPr>
        <p:txBody>
          <a:bodyPr/>
          <a:lstStyle/>
          <a:p>
            <a:pPr algn="ctr"/>
            <a:r>
              <a:rPr lang="ru-RU" dirty="0" smtClean="0"/>
              <a:t>Содержательный уровень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25144"/>
            <a:ext cx="6840760" cy="1224136"/>
          </a:xfrm>
          <a:ln w="1905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9600" dirty="0" smtClean="0"/>
              <a:t>Принцип связи воспитательного процесса с жизнью</a:t>
            </a:r>
            <a:endParaRPr lang="ru-RU" sz="7400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1268760"/>
            <a:ext cx="6840760" cy="110799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Принцип целеустремленности и общественной (гражданской) направленности</a:t>
            </a: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87624" y="3068960"/>
            <a:ext cx="6840760" cy="110799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Принцип целостности и единства воспитательного процесса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147248" cy="938368"/>
          </a:xfrm>
        </p:spPr>
        <p:txBody>
          <a:bodyPr/>
          <a:lstStyle/>
          <a:p>
            <a:pPr algn="ctr"/>
            <a:r>
              <a:rPr lang="ru-RU" dirty="0" smtClean="0"/>
              <a:t>Организационные принципы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805264"/>
            <a:ext cx="7920880" cy="648072"/>
          </a:xfr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dirty="0" smtClean="0"/>
              <a:t>Принцип последовательности воспитания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9552" y="908720"/>
            <a:ext cx="7920880" cy="1200329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Принцип педагогического оптимизма (оптимистическая перспективность воспитательного процесса) опирается на идею Л.С. </a:t>
            </a:r>
            <a:r>
              <a:rPr lang="ru-RU" dirty="0" err="1" smtClean="0"/>
              <a:t>Выготского</a:t>
            </a:r>
            <a:r>
              <a:rPr lang="ru-RU" dirty="0" smtClean="0"/>
              <a:t> о «зоне ближайшего развития»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276872"/>
            <a:ext cx="7920880" cy="923330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Принцип коррекционно-развивающей направленности воспитательного процесса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356992"/>
            <a:ext cx="7920880" cy="646331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Принцип сотрудничества педагогов и детей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4149080"/>
            <a:ext cx="7920880" cy="646331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Принцип воспитания личности в коллективе и через коллектив</a:t>
            </a: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4941168"/>
            <a:ext cx="7920880" cy="646331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Принцип сознательности и активности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47248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Методические принципы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908720"/>
            <a:ext cx="7632848" cy="646331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Принцип 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подхода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772816"/>
            <a:ext cx="7632848" cy="923330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Учет возрастных, индивидуальных и типологических особенностей учащихся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2924944"/>
            <a:ext cx="7632848" cy="923330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Индивидуальный и дифференцированный подход в процессе воспитания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4077072"/>
            <a:ext cx="7632848" cy="923330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Принцип уважения к личности ребенка в сочетании с разумной требовательностью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5229200"/>
            <a:ext cx="7632848" cy="923330"/>
          </a:xfrm>
          <a:prstGeom prst="rect">
            <a:avLst/>
          </a:prstGeom>
          <a:noFill/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Принцип параллельного действия (принцип комплексного подхода и продуктивного анализа данных на воспитанника)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848872" cy="128215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Блоки задач, которые реализуются в специальном дошкольном учреждении для умственно отсталых детей </a:t>
            </a:r>
            <a:r>
              <a:rPr lang="ru-RU" sz="1800" b="1" dirty="0" smtClean="0"/>
              <a:t>(Е.А. </a:t>
            </a:r>
            <a:r>
              <a:rPr lang="ru-RU" sz="1800" b="1" dirty="0" err="1" smtClean="0"/>
              <a:t>Екжанова</a:t>
            </a:r>
            <a:r>
              <a:rPr lang="ru-RU" sz="1800" b="1" dirty="0" smtClean="0"/>
              <a:t>, Е.А </a:t>
            </a:r>
            <a:r>
              <a:rPr lang="ru-RU" sz="1800" b="1" dirty="0" err="1" smtClean="0"/>
              <a:t>Стребелева</a:t>
            </a:r>
            <a:r>
              <a:rPr lang="ru-RU" sz="1800" b="1" dirty="0" smtClean="0"/>
              <a:t>)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628800"/>
            <a:ext cx="3168352" cy="44644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ОРГАНИЗАЦИЯ КОРРЕКЦИОННОЙ РАБОТЫ :</a:t>
            </a:r>
          </a:p>
          <a:p>
            <a:pPr>
              <a:buFontTx/>
              <a:buChar char="-"/>
            </a:pPr>
            <a:r>
              <a:rPr lang="ru-RU" dirty="0" smtClean="0"/>
              <a:t>развитие компенсаторных механизмов становления психики и деятельности проблемного ребенка.</a:t>
            </a:r>
          </a:p>
          <a:p>
            <a:pPr>
              <a:buFontTx/>
              <a:buChar char="-"/>
            </a:pPr>
            <a:r>
              <a:rPr lang="ru-RU" dirty="0" smtClean="0"/>
              <a:t> преодоление и предупреждение у воспитанников детского сада  вторичных отклонений в развитии их познавательной сферы, поведения и личностных ориентиров.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628800"/>
            <a:ext cx="3168352" cy="44644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/>
              <a:t>ОБРАЗОВАТЕЛЬНЫЕ ЗАДАЧИ:</a:t>
            </a:r>
          </a:p>
          <a:p>
            <a:pPr algn="ctr"/>
            <a:r>
              <a:rPr lang="ru-RU" i="1" dirty="0" smtClean="0"/>
              <a:t>-</a:t>
            </a:r>
            <a:r>
              <a:rPr lang="ru-RU" dirty="0" smtClean="0"/>
              <a:t>обучение детей  способам усвоения общественного опыта, развитие их познавательной активности, формирование всех видов детской деятельности, характерных для каждого возрастного периода.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2622</TotalTime>
  <Words>1212</Words>
  <Application>Microsoft Office PowerPoint</Application>
  <PresentationFormat>Экран (4:3)</PresentationFormat>
  <Paragraphs>143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Система принципов воспитания детей с интеллектуальной недостаточностью </vt:lpstr>
      <vt:lpstr>Умственная отсталость</vt:lpstr>
      <vt:lpstr>Принцип </vt:lpstr>
      <vt:lpstr>Связь процесса воспитания и процесса обучения</vt:lpstr>
      <vt:lpstr>Принципы воспитания УО дошкольников</vt:lpstr>
      <vt:lpstr>Содержательный уровень</vt:lpstr>
      <vt:lpstr>Организационные принципы</vt:lpstr>
      <vt:lpstr>Методические принципы</vt:lpstr>
      <vt:lpstr>Блоки задач, которые реализуются в специальном дошкольном учреждении для умственно отсталых детей (Е.А. Екжанова, Е.А Стребелева)</vt:lpstr>
      <vt:lpstr>Возрастные группы в ДОУ</vt:lpstr>
      <vt:lpstr>Программа  Е.А.Екжановой и Е.А. Стребелевой «Коррекционно-развивающее обучение и воспитание детей дошкольного возраста с нарушением интеллекта»</vt:lpstr>
      <vt:lpstr>Разделы программы  Е.А.Екжановой и Е.А. Стребелевой «Коррекционно-развивающее обучение и воспитание детей дошкольного возраста с нарушением интеллекта»</vt:lpstr>
      <vt:lpstr>Раздел «Здоровье»</vt:lpstr>
      <vt:lpstr>Раздел «Социальное развитие»</vt:lpstr>
      <vt:lpstr>Раздел «Физическое развитие и физическое воспитание»</vt:lpstr>
      <vt:lpstr>Раздел «Познавательное развитие»</vt:lpstr>
      <vt:lpstr>Раздел «Формирование деятельности»</vt:lpstr>
      <vt:lpstr>Раздел «Эстетическое развитие» </vt:lpstr>
      <vt:lpstr>Принципы построения занятий с УО дошкольниками: </vt:lpstr>
      <vt:lpstr>Воспитание в школах VIII вида</vt:lpstr>
      <vt:lpstr>Обучение и воспитание умственно -отсталых школьников</vt:lpstr>
      <vt:lpstr>Блоки учебных предметов в школе VIII вида</vt:lpstr>
      <vt:lpstr>Приоритетные направления работы в классах для детей с глубокой умственной отсталостью:</vt:lpstr>
      <vt:lpstr>Список литературы: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Дисциплина: Воспитание и обучение детей дошкольного возраста с нарушениями интеллекта</dc:title>
  <dc:creator>Microsoft</dc:creator>
  <cp:lastModifiedBy>Microsoft</cp:lastModifiedBy>
  <cp:revision>113</cp:revision>
  <dcterms:created xsi:type="dcterms:W3CDTF">2021-04-11T14:47:45Z</dcterms:created>
  <dcterms:modified xsi:type="dcterms:W3CDTF">2021-04-21T12:18:46Z</dcterms:modified>
</cp:coreProperties>
</file>