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8" r:id="rId1"/>
  </p:sldMasterIdLst>
  <p:sldIdLst>
    <p:sldId id="266" r:id="rId2"/>
    <p:sldId id="256" r:id="rId3"/>
    <p:sldId id="257" r:id="rId4"/>
    <p:sldId id="263" r:id="rId5"/>
    <p:sldId id="262" r:id="rId6"/>
    <p:sldId id="264" r:id="rId7"/>
    <p:sldId id="261" r:id="rId8"/>
    <p:sldId id="265" r:id="rId9"/>
    <p:sldId id="268" r:id="rId10"/>
    <p:sldId id="260" r:id="rId11"/>
    <p:sldId id="283" r:id="rId12"/>
    <p:sldId id="269" r:id="rId13"/>
    <p:sldId id="258" r:id="rId14"/>
    <p:sldId id="270" r:id="rId15"/>
    <p:sldId id="259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52" autoAdjust="0"/>
    <p:restoredTop sz="94660"/>
  </p:normalViewPr>
  <p:slideViewPr>
    <p:cSldViewPr snapToGrid="0">
      <p:cViewPr varScale="1">
        <p:scale>
          <a:sx n="49" d="100"/>
          <a:sy n="49" d="100"/>
        </p:scale>
        <p:origin x="66" y="13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0956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7359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259977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63576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904297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51394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3/23/2021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31894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40522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31791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7372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smtClean="0"/>
              <a:t>3/23/2021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82419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3/23/2021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90128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3/23/2021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35758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3/23/2021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77671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3/23/2021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43582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3/23/2021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2034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3/23/2021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4394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81" r:id="rId13"/>
    <p:sldLayoutId id="2147483682" r:id="rId14"/>
    <p:sldLayoutId id="2147483683" r:id="rId15"/>
    <p:sldLayoutId id="214748368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42416" y="0"/>
            <a:ext cx="6939365" cy="957440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«УМНЫЕ СОВЯТА»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6775" y="957440"/>
            <a:ext cx="7902393" cy="5268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3157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41538" y="181583"/>
            <a:ext cx="8596668" cy="1320800"/>
          </a:xfrm>
        </p:spPr>
        <p:txBody>
          <a:bodyPr/>
          <a:lstStyle/>
          <a:p>
            <a:r>
              <a:rPr lang="ru-RU" dirty="0" smtClean="0"/>
              <a:t>Личный транспорт Бабы Яги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61" t="21560" r="24752" b="9526"/>
          <a:stretch/>
        </p:blipFill>
        <p:spPr>
          <a:xfrm>
            <a:off x="1809344" y="1256669"/>
            <a:ext cx="5291847" cy="5493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03855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4865" y="0"/>
            <a:ext cx="672226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97382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652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23604" y="590145"/>
            <a:ext cx="8596668" cy="2347608"/>
          </a:xfrm>
        </p:spPr>
        <p:txBody>
          <a:bodyPr>
            <a:noAutofit/>
          </a:bodyPr>
          <a:lstStyle/>
          <a:p>
            <a:pPr lvl="0">
              <a:spcBef>
                <a:spcPts val="0"/>
              </a:spcBef>
            </a:pPr>
            <a:r>
              <a:rPr lang="ru-RU" sz="2400" dirty="0">
                <a:solidFill>
                  <a:prstClr val="black"/>
                </a:solidFill>
                <a:ea typeface="+mn-ea"/>
                <a:cs typeface="+mn-cs"/>
              </a:rPr>
              <a:t>Ехали медведи на велосипеде,</a:t>
            </a:r>
            <a:br>
              <a:rPr lang="ru-RU" sz="2400" dirty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ru-RU" sz="2400" dirty="0">
                <a:solidFill>
                  <a:prstClr val="black"/>
                </a:solidFill>
                <a:ea typeface="+mn-ea"/>
                <a:cs typeface="+mn-cs"/>
              </a:rPr>
              <a:t>А за ними кот задом наперед,</a:t>
            </a:r>
            <a:br>
              <a:rPr lang="ru-RU" sz="2400" dirty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ru-RU" sz="2400" dirty="0">
                <a:solidFill>
                  <a:prstClr val="black"/>
                </a:solidFill>
                <a:ea typeface="+mn-ea"/>
                <a:cs typeface="+mn-cs"/>
              </a:rPr>
              <a:t>А за ним комарики…</a:t>
            </a:r>
            <a:br>
              <a:rPr lang="ru-RU" sz="2400" dirty="0">
                <a:solidFill>
                  <a:prstClr val="black"/>
                </a:solidFill>
                <a:ea typeface="+mn-ea"/>
                <a:cs typeface="+mn-cs"/>
              </a:rPr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770295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25294" y="0"/>
            <a:ext cx="6848272" cy="6743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1000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" y="0"/>
            <a:ext cx="9649839" cy="1320800"/>
          </a:xfrm>
        </p:spPr>
        <p:txBody>
          <a:bodyPr/>
          <a:lstStyle/>
          <a:p>
            <a:pPr algn="r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Какой подарок сделали родители дяди Фёдора почтальону Печкину?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149" y="1206230"/>
            <a:ext cx="8477655" cy="5651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4399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3" t="4706" r="21547" b="10211"/>
          <a:stretch/>
        </p:blipFill>
        <p:spPr>
          <a:xfrm>
            <a:off x="992220" y="316398"/>
            <a:ext cx="7470844" cy="6298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3988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42416" y="0"/>
            <a:ext cx="6939365" cy="957440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«УМНЫЕ СОВЯТА»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6775" y="957440"/>
            <a:ext cx="7902393" cy="5268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0734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998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7837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42416" y="0"/>
            <a:ext cx="6939365" cy="957440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«УМНЫЕ СОВЯТА»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6775" y="957440"/>
            <a:ext cx="7902393" cy="5268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2215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90" y="0"/>
            <a:ext cx="12349675" cy="6858000"/>
          </a:xfrm>
        </p:spPr>
      </p:pic>
    </p:spTree>
    <p:extLst>
      <p:ext uri="{BB962C8B-B14F-4D97-AF65-F5344CB8AC3E}">
        <p14:creationId xmlns:p14="http://schemas.microsoft.com/office/powerpoint/2010/main" val="3960818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06620" y="-1"/>
            <a:ext cx="5972783" cy="719847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АВТОМУЛЬТИ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15" t="21771" r="8346" b="6821"/>
          <a:stretch/>
        </p:blipFill>
        <p:spPr>
          <a:xfrm>
            <a:off x="739302" y="719847"/>
            <a:ext cx="8249055" cy="5953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7637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42416" y="0"/>
            <a:ext cx="6939365" cy="957440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«УМНЫЕ СОВЯТА»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6775" y="957440"/>
            <a:ext cx="7902393" cy="5268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4410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12164439" cy="6858001"/>
          </a:xfrm>
        </p:spPr>
      </p:pic>
    </p:spTree>
    <p:extLst>
      <p:ext uri="{BB962C8B-B14F-4D97-AF65-F5344CB8AC3E}">
        <p14:creationId xmlns:p14="http://schemas.microsoft.com/office/powerpoint/2010/main" val="3183733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42416" y="0"/>
            <a:ext cx="6939365" cy="957440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«УМНЫЕ СОВЯТА»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6775" y="957440"/>
            <a:ext cx="7902393" cy="5268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549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34047"/>
            <a:ext cx="11050620" cy="694879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544749"/>
            <a:ext cx="12490314" cy="7459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4065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92646"/>
            <a:ext cx="12431949" cy="7653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755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1400817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038" y="0"/>
            <a:ext cx="1199096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8109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58" t="2235" r="9482" b="9539"/>
          <a:stretch/>
        </p:blipFill>
        <p:spPr>
          <a:xfrm>
            <a:off x="447472" y="175097"/>
            <a:ext cx="9154386" cy="6498077"/>
          </a:xfrm>
        </p:spPr>
      </p:pic>
    </p:spTree>
    <p:extLst>
      <p:ext uri="{BB962C8B-B14F-4D97-AF65-F5344CB8AC3E}">
        <p14:creationId xmlns:p14="http://schemas.microsoft.com/office/powerpoint/2010/main" val="3249480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42416" y="0"/>
            <a:ext cx="6939365" cy="957440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«УМНЫЕ СОВЯТА»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6775" y="957440"/>
            <a:ext cx="7902393" cy="526826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322135" y="5671704"/>
            <a:ext cx="7767033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Цв</a:t>
            </a:r>
            <a:r>
              <a:rPr lang="ru-RU" sz="66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ет</a:t>
            </a:r>
            <a:r>
              <a:rPr lang="ru-RU" sz="66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на</a:t>
            </a:r>
            <a:r>
              <a:rPr lang="ru-RU" sz="66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я</a:t>
            </a:r>
            <a:r>
              <a:rPr lang="ru-RU" sz="66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 </a:t>
            </a:r>
            <a:r>
              <a:rPr lang="ru-RU" sz="66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це</a:t>
            </a:r>
            <a:r>
              <a:rPr lang="ru-RU" sz="66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по</a:t>
            </a:r>
            <a:r>
              <a:rPr lang="ru-RU" sz="66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ч</a:t>
            </a:r>
            <a:r>
              <a:rPr lang="ru-RU" sz="66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66FF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ка</a:t>
            </a:r>
            <a:endParaRPr lang="ru-RU" sz="66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rgbClr val="FF66FF"/>
              </a:solid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53633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 чем ехал Емеля к царю во дворец?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25" t="22543" r="9146" b="6669"/>
          <a:stretch/>
        </p:blipFill>
        <p:spPr>
          <a:xfrm>
            <a:off x="927160" y="1421733"/>
            <a:ext cx="8097015" cy="5221442"/>
          </a:xfrm>
        </p:spPr>
      </p:pic>
    </p:spTree>
    <p:extLst>
      <p:ext uri="{BB962C8B-B14F-4D97-AF65-F5344CB8AC3E}">
        <p14:creationId xmlns:p14="http://schemas.microsoft.com/office/powerpoint/2010/main" val="3465994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99" t="5251" r="34135" b="7512"/>
          <a:stretch/>
        </p:blipFill>
        <p:spPr>
          <a:xfrm>
            <a:off x="1789888" y="0"/>
            <a:ext cx="5933873" cy="6569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7155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Любимый транспорт кота Леопольда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18" t="24005" r="7741" b="7528"/>
          <a:stretch/>
        </p:blipFill>
        <p:spPr>
          <a:xfrm>
            <a:off x="1102258" y="1536972"/>
            <a:ext cx="7746819" cy="4655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16174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232" b="13844"/>
          <a:stretch/>
        </p:blipFill>
        <p:spPr>
          <a:xfrm>
            <a:off x="389107" y="321012"/>
            <a:ext cx="8786329" cy="5690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5983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19671" y="211305"/>
            <a:ext cx="4567137" cy="2492983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Во что превратила добрая фея тыкву для Золушки?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83" t="22412" r="27903" b="11341"/>
          <a:stretch/>
        </p:blipFill>
        <p:spPr>
          <a:xfrm>
            <a:off x="632296" y="0"/>
            <a:ext cx="5496130" cy="6609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3948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811" y="233464"/>
            <a:ext cx="8339368" cy="6254527"/>
          </a:xfrm>
        </p:spPr>
      </p:pic>
    </p:spTree>
    <p:extLst>
      <p:ext uri="{BB962C8B-B14F-4D97-AF65-F5344CB8AC3E}">
        <p14:creationId xmlns:p14="http://schemas.microsoft.com/office/powerpoint/2010/main" val="1674901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085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59</TotalTime>
  <Words>67</Words>
  <Application>Microsoft Office PowerPoint</Application>
  <PresentationFormat>Широкоэкранный</PresentationFormat>
  <Paragraphs>14</Paragraphs>
  <Slides>27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3" baseType="lpstr">
      <vt:lpstr>Arial</vt:lpstr>
      <vt:lpstr>Calibri</vt:lpstr>
      <vt:lpstr>Times New Roman</vt:lpstr>
      <vt:lpstr>Trebuchet MS</vt:lpstr>
      <vt:lpstr>Wingdings 3</vt:lpstr>
      <vt:lpstr>Аспект</vt:lpstr>
      <vt:lpstr>«УМНЫЕ СОВЯТА»</vt:lpstr>
      <vt:lpstr>АВТОМУЛЬТИ  </vt:lpstr>
      <vt:lpstr>На чем ехал Емеля к царю во дворец?</vt:lpstr>
      <vt:lpstr>Презентация PowerPoint</vt:lpstr>
      <vt:lpstr>Любимый транспорт кота Леопольда</vt:lpstr>
      <vt:lpstr>Презентация PowerPoint</vt:lpstr>
      <vt:lpstr>Во что превратила добрая фея тыкву для Золушки?</vt:lpstr>
      <vt:lpstr>Презентация PowerPoint</vt:lpstr>
      <vt:lpstr>Презентация PowerPoint</vt:lpstr>
      <vt:lpstr>Личный транспорт Бабы Яги</vt:lpstr>
      <vt:lpstr>Презентация PowerPoint</vt:lpstr>
      <vt:lpstr>Ехали медведи на велосипеде, А за ними кот задом наперед, А за ним комарики… </vt:lpstr>
      <vt:lpstr>Презентация PowerPoint</vt:lpstr>
      <vt:lpstr>Какой подарок сделали родители дяди Фёдора почтальону Печкину? </vt:lpstr>
      <vt:lpstr>Презентация PowerPoint</vt:lpstr>
      <vt:lpstr>«УМНЫЕ СОВЯТА»</vt:lpstr>
      <vt:lpstr>Презентация PowerPoint</vt:lpstr>
      <vt:lpstr>«УМНЫЕ СОВЯТА»</vt:lpstr>
      <vt:lpstr>Презентация PowerPoint</vt:lpstr>
      <vt:lpstr>«УМНЫЕ СОВЯТА»</vt:lpstr>
      <vt:lpstr>Презентация PowerPoint</vt:lpstr>
      <vt:lpstr>«УМНЫЕ СОВЯТА»</vt:lpstr>
      <vt:lpstr>Презентация PowerPoint</vt:lpstr>
      <vt:lpstr>Презентация PowerPoint</vt:lpstr>
      <vt:lpstr>Презентация PowerPoint</vt:lpstr>
      <vt:lpstr>Презентация PowerPoint</vt:lpstr>
      <vt:lpstr>«УМНЫЕ СОВЯТА»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АВТОМУЛЬТИ</dc:title>
  <dc:creator>Ковалёвы</dc:creator>
  <cp:lastModifiedBy>Ковалёвы</cp:lastModifiedBy>
  <cp:revision>8</cp:revision>
  <dcterms:created xsi:type="dcterms:W3CDTF">2021-03-17T08:07:29Z</dcterms:created>
  <dcterms:modified xsi:type="dcterms:W3CDTF">2021-03-23T05:09:46Z</dcterms:modified>
</cp:coreProperties>
</file>