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6A9AA53-2514-49D4-A6DD-AC70EB41E6CB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B0EA802-FAB0-4FF0-B331-5AFD7C88B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127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9AA53-2514-49D4-A6DD-AC70EB41E6CB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EA802-FAB0-4FF0-B331-5AFD7C88B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061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6A9AA53-2514-49D4-A6DD-AC70EB41E6CB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B0EA802-FAB0-4FF0-B331-5AFD7C88B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094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9AA53-2514-49D4-A6DD-AC70EB41E6CB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EA802-FAB0-4FF0-B331-5AFD7C88B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590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6A9AA53-2514-49D4-A6DD-AC70EB41E6CB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B0EA802-FAB0-4FF0-B331-5AFD7C88B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60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6A9AA53-2514-49D4-A6DD-AC70EB41E6CB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B0EA802-FAB0-4FF0-B331-5AFD7C88B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978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6A9AA53-2514-49D4-A6DD-AC70EB41E6CB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B0EA802-FAB0-4FF0-B331-5AFD7C88B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767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9AA53-2514-49D4-A6DD-AC70EB41E6CB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EA802-FAB0-4FF0-B331-5AFD7C88B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315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6A9AA53-2514-49D4-A6DD-AC70EB41E6CB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B0EA802-FAB0-4FF0-B331-5AFD7C88B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313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9AA53-2514-49D4-A6DD-AC70EB41E6CB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EA802-FAB0-4FF0-B331-5AFD7C88B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79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6A9AA53-2514-49D4-A6DD-AC70EB41E6CB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B0EA802-FAB0-4FF0-B331-5AFD7C88B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63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A9AA53-2514-49D4-A6DD-AC70EB41E6CB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EA802-FAB0-4FF0-B331-5AFD7C88B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459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4BF46546-F83F-4F44-A79A-F485A28B1CCB}"/>
              </a:ext>
            </a:extLst>
          </p:cNvPr>
          <p:cNvSpPr/>
          <p:nvPr/>
        </p:nvSpPr>
        <p:spPr>
          <a:xfrm>
            <a:off x="3375434" y="498476"/>
            <a:ext cx="5367122" cy="104039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C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Утренний круг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935" y="1138562"/>
            <a:ext cx="4407408" cy="443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956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09E3D6D-6330-4DDC-A887-777F555004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095375"/>
            <a:ext cx="9601200" cy="466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30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Задачи: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906" y="1990743"/>
            <a:ext cx="7545874" cy="2815624"/>
          </a:xfrm>
        </p:spPr>
      </p:pic>
    </p:spTree>
    <p:extLst>
      <p:ext uri="{BB962C8B-B14F-4D97-AF65-F5344CB8AC3E}">
        <p14:creationId xmlns:p14="http://schemas.microsoft.com/office/powerpoint/2010/main" val="2080887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52FB657-B83C-420B-B0CA-B20F8C08A8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" t="28479" b="26213"/>
          <a:stretch/>
        </p:blipFill>
        <p:spPr>
          <a:xfrm>
            <a:off x="660281" y="1937551"/>
            <a:ext cx="10871438" cy="37352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AC35FC5-130D-4C0E-86B5-8E4954EE4DDF}"/>
              </a:ext>
            </a:extLst>
          </p:cNvPr>
          <p:cNvSpPr txBox="1"/>
          <p:nvPr/>
        </p:nvSpPr>
        <p:spPr>
          <a:xfrm>
            <a:off x="2615953" y="1292610"/>
            <a:ext cx="6942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Структура Утреннего круга (детского совета)</a:t>
            </a:r>
          </a:p>
        </p:txBody>
      </p:sp>
    </p:spTree>
    <p:extLst>
      <p:ext uri="{BB962C8B-B14F-4D97-AF65-F5344CB8AC3E}">
        <p14:creationId xmlns:p14="http://schemas.microsoft.com/office/powerpoint/2010/main" val="1245413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DF5CC4F-7A52-4B1A-864A-8B747E3E24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333" y="365961"/>
            <a:ext cx="2611004" cy="637860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E413498-EAAD-43D1-BE80-7FBAA672A9FB}"/>
              </a:ext>
            </a:extLst>
          </p:cNvPr>
          <p:cNvSpPr txBox="1"/>
          <p:nvPr/>
        </p:nvSpPr>
        <p:spPr>
          <a:xfrm>
            <a:off x="6823990" y="2601157"/>
            <a:ext cx="51189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«Э</a:t>
            </a:r>
            <a:r>
              <a:rPr lang="ru-RU" sz="2800" dirty="0" smtClean="0"/>
              <a:t>кран настроения» -</a:t>
            </a:r>
          </a:p>
          <a:p>
            <a:r>
              <a:rPr lang="ru-RU" sz="2800" dirty="0" smtClean="0"/>
              <a:t>Определяем настроение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48338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B4A847-752E-46C7-B59E-BF9C27324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87498A-DB0D-42EE-B7DC-0570D4DC72DC}"/>
              </a:ext>
            </a:extLst>
          </p:cNvPr>
          <p:cNvSpPr txBox="1"/>
          <p:nvPr/>
        </p:nvSpPr>
        <p:spPr>
          <a:xfrm>
            <a:off x="4128117" y="603682"/>
            <a:ext cx="5095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Линейный календарь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086" y="1907486"/>
            <a:ext cx="8508381" cy="314414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762125" y="1762125"/>
            <a:ext cx="685800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825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DF9984F-719E-4DCE-B458-8418D15C9F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548" y="139823"/>
            <a:ext cx="5411585" cy="65783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FCD5F0A-7044-437D-934C-12FF6B8B3926}"/>
              </a:ext>
            </a:extLst>
          </p:cNvPr>
          <p:cNvSpPr txBox="1"/>
          <p:nvPr/>
        </p:nvSpPr>
        <p:spPr>
          <a:xfrm>
            <a:off x="7096218" y="2905780"/>
            <a:ext cx="50957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«Круг выбора»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53734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431DA8C-1D45-442D-9485-2E3A099BB6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042" y="1308439"/>
            <a:ext cx="9601200" cy="466725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846B059-37AA-480B-838B-D385B9AC8EE8}"/>
              </a:ext>
            </a:extLst>
          </p:cNvPr>
          <p:cNvSpPr/>
          <p:nvPr/>
        </p:nvSpPr>
        <p:spPr>
          <a:xfrm>
            <a:off x="2865863" y="289932"/>
            <a:ext cx="5542157" cy="13716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FFC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067356023"/>
      </p:ext>
    </p:extLst>
  </p:cSld>
  <p:clrMapOvr>
    <a:masterClrMapping/>
  </p:clrMapOvr>
</p:sld>
</file>

<file path=ppt/theme/theme1.xml><?xml version="1.0" encoding="utf-8"?>
<a:theme xmlns:a="http://schemas.openxmlformats.org/drawingml/2006/main" name="Атлас">
  <a:themeElements>
    <a:clrScheme name="Атлас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3960F"/>
      </a:accent1>
      <a:accent2>
        <a:srgbClr val="E04116"/>
      </a:accent2>
      <a:accent3>
        <a:srgbClr val="9D4DE7"/>
      </a:accent3>
      <a:accent4>
        <a:srgbClr val="449EF3"/>
      </a:accent4>
      <a:accent5>
        <a:srgbClr val="39C6BE"/>
      </a:accent5>
      <a:accent6>
        <a:srgbClr val="88C933"/>
      </a:accent6>
      <a:hlink>
        <a:srgbClr val="EBB41F"/>
      </a:hlink>
      <a:folHlink>
        <a:srgbClr val="E1D676"/>
      </a:folHlink>
    </a:clrScheme>
    <a:fontScheme name="Атлас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тлас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29B3952A-A5A2-4E72-A5C9-A88B41734E0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TM16401371[[fn=Атлас]]</Template>
  <TotalTime>188</TotalTime>
  <Words>28</Words>
  <Application>Microsoft Office PowerPoint</Application>
  <PresentationFormat>Широкоэкранный</PresentationFormat>
  <Paragraphs>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Calibri Light</vt:lpstr>
      <vt:lpstr>Rockwell</vt:lpstr>
      <vt:lpstr>Wingdings</vt:lpstr>
      <vt:lpstr>Атлас</vt:lpstr>
      <vt:lpstr>Презентация PowerPoint</vt:lpstr>
      <vt:lpstr>Презентация PowerPoint</vt:lpstr>
      <vt:lpstr>Задачи: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elizaveta111090@gmail.com</dc:creator>
  <cp:lastModifiedBy>user</cp:lastModifiedBy>
  <cp:revision>8</cp:revision>
  <dcterms:created xsi:type="dcterms:W3CDTF">2021-04-16T14:08:00Z</dcterms:created>
  <dcterms:modified xsi:type="dcterms:W3CDTF">2021-04-19T02:59:14Z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396921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