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84" r:id="rId4"/>
    <p:sldId id="282" r:id="rId5"/>
    <p:sldId id="258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69" r:id="rId16"/>
    <p:sldId id="285" r:id="rId17"/>
    <p:sldId id="270" r:id="rId18"/>
    <p:sldId id="271" r:id="rId19"/>
    <p:sldId id="272" r:id="rId20"/>
    <p:sldId id="273" r:id="rId21"/>
    <p:sldId id="274" r:id="rId22"/>
    <p:sldId id="275" r:id="rId23"/>
    <p:sldId id="286" r:id="rId24"/>
    <p:sldId id="288" r:id="rId25"/>
    <p:sldId id="287" r:id="rId26"/>
    <p:sldId id="290" r:id="rId27"/>
    <p:sldId id="289" r:id="rId28"/>
    <p:sldId id="291" r:id="rId29"/>
    <p:sldId id="292" r:id="rId30"/>
    <p:sldId id="278" r:id="rId31"/>
    <p:sldId id="29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5CEE5-E335-4096-A234-0C42DFDCC9A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ED5F8-1537-4F6C-BD89-57E91A57B8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4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39.jpeg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19.jpeg"/><Relationship Id="rId7" Type="http://schemas.openxmlformats.org/officeDocument/2006/relationships/image" Target="../media/image4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39.jpeg"/><Relationship Id="rId4" Type="http://schemas.openxmlformats.org/officeDocument/2006/relationships/image" Target="../media/image44.jpeg"/><Relationship Id="rId9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19.jpeg"/><Relationship Id="rId7" Type="http://schemas.openxmlformats.org/officeDocument/2006/relationships/image" Target="../media/image4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39.jpeg"/><Relationship Id="rId10" Type="http://schemas.openxmlformats.org/officeDocument/2006/relationships/image" Target="../media/image48.jpeg"/><Relationship Id="rId4" Type="http://schemas.openxmlformats.org/officeDocument/2006/relationships/image" Target="../media/image44.jpeg"/><Relationship Id="rId9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19.jpeg"/><Relationship Id="rId7" Type="http://schemas.openxmlformats.org/officeDocument/2006/relationships/image" Target="../media/image43.jpeg"/><Relationship Id="rId12" Type="http://schemas.openxmlformats.org/officeDocument/2006/relationships/image" Target="../media/image5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51.jpeg"/><Relationship Id="rId5" Type="http://schemas.openxmlformats.org/officeDocument/2006/relationships/image" Target="../media/image39.jpeg"/><Relationship Id="rId10" Type="http://schemas.openxmlformats.org/officeDocument/2006/relationships/image" Target="../media/image48.jpeg"/><Relationship Id="rId4" Type="http://schemas.openxmlformats.org/officeDocument/2006/relationships/image" Target="../media/image44.jpeg"/><Relationship Id="rId9" Type="http://schemas.openxmlformats.org/officeDocument/2006/relationships/image" Target="../media/image4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Pictures\images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2285984" y="636233"/>
            <a:ext cx="4572031" cy="5585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Pictures\Без названия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6170" y="1288618"/>
            <a:ext cx="5623350" cy="4212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918" y="1643050"/>
            <a:ext cx="5786478" cy="4119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Pictures\549559021_549559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3550" y="790575"/>
            <a:ext cx="5676900" cy="527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Pictures\images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193338"/>
            <a:ext cx="4696565" cy="459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Pictures\849164123_w200_h200_podstakannik-zolotaya-rybka.jpg"/>
          <p:cNvPicPr>
            <a:picLocks noChangeAspect="1" noChangeArrowheads="1"/>
          </p:cNvPicPr>
          <p:nvPr/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2285984" y="1071546"/>
            <a:ext cx="471490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а\Pictures\images (1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142984"/>
            <a:ext cx="3571894" cy="4725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786058"/>
            <a:ext cx="1109040" cy="878616"/>
          </a:xfrm>
          <a:prstGeom prst="rect">
            <a:avLst/>
          </a:prstGeom>
          <a:noFill/>
        </p:spPr>
      </p:pic>
      <p:pic>
        <p:nvPicPr>
          <p:cNvPr id="4" name="Picture 4" descr="C:\Users\Елена\Pictures\images (6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5715008" y="1357298"/>
            <a:ext cx="894910" cy="863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дминистратор\Рабочий стол\ПОСУДА\main_bi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00100" y="285728"/>
            <a:ext cx="3319936" cy="271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Documents and Settings\Администратор\Рабочий стол\ПОСУДА\main_bi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4810" y="357166"/>
            <a:ext cx="3232569" cy="26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Администратор\Рабочий стол\ПОСУДА\main_bi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3145202" cy="2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Documents and Settings\Администратор\Рабочий стол\ПОСУДА\main_bi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488" y="3357562"/>
            <a:ext cx="3407302" cy="2786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Documents and Settings\Администратор\Рабочий стол\ПОСУДА\main_bi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61964" y="3286124"/>
            <a:ext cx="3582036" cy="292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71480"/>
            <a:ext cx="2697163" cy="2136775"/>
          </a:xfrm>
          <a:prstGeom prst="rect">
            <a:avLst/>
          </a:prstGeom>
          <a:noFill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714356"/>
            <a:ext cx="2697163" cy="2136775"/>
          </a:xfrm>
          <a:prstGeom prst="rect">
            <a:avLst/>
          </a:prstGeom>
          <a:noFill/>
        </p:spPr>
      </p:pic>
      <p:pic>
        <p:nvPicPr>
          <p:cNvPr id="4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643314"/>
            <a:ext cx="2697163" cy="2136775"/>
          </a:xfrm>
          <a:prstGeom prst="rect">
            <a:avLst/>
          </a:prstGeom>
          <a:noFill/>
        </p:spPr>
      </p:pic>
      <p:pic>
        <p:nvPicPr>
          <p:cNvPr id="5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571876"/>
            <a:ext cx="2697163" cy="2136775"/>
          </a:xfrm>
          <a:prstGeom prst="rect">
            <a:avLst/>
          </a:prstGeom>
          <a:noFill/>
        </p:spPr>
      </p:pic>
      <p:pic>
        <p:nvPicPr>
          <p:cNvPr id="6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3571876"/>
            <a:ext cx="2697163" cy="2136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лена\Pictures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71480"/>
            <a:ext cx="2943225" cy="1552575"/>
          </a:xfrm>
          <a:prstGeom prst="rect">
            <a:avLst/>
          </a:prstGeom>
          <a:noFill/>
        </p:spPr>
      </p:pic>
      <p:pic>
        <p:nvPicPr>
          <p:cNvPr id="3" name="Picture 2" descr="C:\Users\Елена\Pictures\Без названия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85794"/>
            <a:ext cx="2943225" cy="1552575"/>
          </a:xfrm>
          <a:prstGeom prst="rect">
            <a:avLst/>
          </a:prstGeom>
          <a:noFill/>
        </p:spPr>
      </p:pic>
      <p:pic>
        <p:nvPicPr>
          <p:cNvPr id="4" name="Picture 2" descr="C:\Users\Елена\Pictures\Без названия (2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500438"/>
            <a:ext cx="2943225" cy="1552575"/>
          </a:xfrm>
          <a:prstGeom prst="rect">
            <a:avLst/>
          </a:prstGeom>
          <a:noFill/>
        </p:spPr>
      </p:pic>
      <p:pic>
        <p:nvPicPr>
          <p:cNvPr id="5" name="Picture 2" descr="C:\Users\Елена\Pictures\Без названия (2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500438"/>
            <a:ext cx="2943225" cy="1552575"/>
          </a:xfrm>
          <a:prstGeom prst="rect">
            <a:avLst/>
          </a:prstGeom>
          <a:noFill/>
        </p:spPr>
      </p:pic>
      <p:pic>
        <p:nvPicPr>
          <p:cNvPr id="6" name="Picture 2" descr="C:\Users\Елена\Pictures\Без названия (2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643446"/>
            <a:ext cx="2943225" cy="1552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Pictures\kitchen-interior-witn-wooden-furniture-cartoon_107791-7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536" y="642918"/>
            <a:ext cx="8364926" cy="5572164"/>
          </a:xfrm>
          <a:prstGeom prst="rect">
            <a:avLst/>
          </a:prstGeom>
          <a:noFill/>
        </p:spPr>
      </p:pic>
      <p:pic>
        <p:nvPicPr>
          <p:cNvPr id="2051" name="Picture 3" descr="C:\Users\Елена\Pictures\1363afc2b8f44fce1a95b99d12368b8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9F7F8"/>
              </a:clrFrom>
              <a:clrTo>
                <a:srgbClr val="F9F7F8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286116" y="2214554"/>
            <a:ext cx="2071702" cy="3970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5" y="928670"/>
            <a:ext cx="2552215" cy="121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6314" y="1071546"/>
            <a:ext cx="2552215" cy="121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10" y="3143248"/>
            <a:ext cx="2552215" cy="121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43570" y="3357562"/>
            <a:ext cx="2552215" cy="121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86182" y="4572008"/>
            <a:ext cx="2552215" cy="1214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Елена\Pictures\KRS364_мультиколор_front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857232"/>
            <a:ext cx="2532401" cy="2428892"/>
          </a:xfrm>
          <a:prstGeom prst="rect">
            <a:avLst/>
          </a:prstGeom>
          <a:noFill/>
        </p:spPr>
      </p:pic>
      <p:pic>
        <p:nvPicPr>
          <p:cNvPr id="4" name="Picture 3" descr="C:\Users\Елена\Pictures\KRS364_мультиколор_front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928670"/>
            <a:ext cx="2532401" cy="2428892"/>
          </a:xfrm>
          <a:prstGeom prst="rect">
            <a:avLst/>
          </a:prstGeom>
          <a:noFill/>
        </p:spPr>
      </p:pic>
      <p:pic>
        <p:nvPicPr>
          <p:cNvPr id="5" name="Picture 3" descr="C:\Users\Елена\Pictures\KRS364_мультиколор_front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429000"/>
            <a:ext cx="2532401" cy="2428892"/>
          </a:xfrm>
          <a:prstGeom prst="rect">
            <a:avLst/>
          </a:prstGeom>
          <a:noFill/>
        </p:spPr>
      </p:pic>
      <p:pic>
        <p:nvPicPr>
          <p:cNvPr id="6" name="Picture 3" descr="C:\Users\Елена\Pictures\KRS364_мультиколор_front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3500438"/>
            <a:ext cx="2532401" cy="2428892"/>
          </a:xfrm>
          <a:prstGeom prst="rect">
            <a:avLst/>
          </a:prstGeom>
          <a:noFill/>
        </p:spPr>
      </p:pic>
      <p:pic>
        <p:nvPicPr>
          <p:cNvPr id="7" name="Picture 3" descr="C:\Users\Елена\Pictures\KRS364_мультиколор_front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571876"/>
            <a:ext cx="2532401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лена\Pictures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2619375" cy="1743075"/>
          </a:xfrm>
          <a:prstGeom prst="rect">
            <a:avLst/>
          </a:prstGeom>
          <a:noFill/>
        </p:spPr>
      </p:pic>
      <p:pic>
        <p:nvPicPr>
          <p:cNvPr id="3" name="Picture 2" descr="C:\Users\Елена\Pictures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714356"/>
            <a:ext cx="2619375" cy="1743075"/>
          </a:xfrm>
          <a:prstGeom prst="rect">
            <a:avLst/>
          </a:prstGeom>
          <a:noFill/>
        </p:spPr>
      </p:pic>
      <p:pic>
        <p:nvPicPr>
          <p:cNvPr id="4" name="Picture 2" descr="C:\Users\Елена\Pictures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929066"/>
            <a:ext cx="2619375" cy="1743075"/>
          </a:xfrm>
          <a:prstGeom prst="rect">
            <a:avLst/>
          </a:prstGeom>
          <a:noFill/>
        </p:spPr>
      </p:pic>
      <p:pic>
        <p:nvPicPr>
          <p:cNvPr id="5" name="Picture 2" descr="C:\Users\Елена\Pictures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643182"/>
            <a:ext cx="2619375" cy="1743075"/>
          </a:xfrm>
          <a:prstGeom prst="rect">
            <a:avLst/>
          </a:prstGeom>
          <a:noFill/>
        </p:spPr>
      </p:pic>
      <p:pic>
        <p:nvPicPr>
          <p:cNvPr id="6" name="Picture 2" descr="C:\Users\Елена\Pictures\images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071942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786058"/>
            <a:ext cx="1109040" cy="878616"/>
          </a:xfrm>
          <a:prstGeom prst="rect">
            <a:avLst/>
          </a:prstGeom>
          <a:noFill/>
        </p:spPr>
      </p:pic>
      <p:pic>
        <p:nvPicPr>
          <p:cNvPr id="4" name="Picture 4" descr="C:\Users\Елена\Pictures\images (6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5643571" y="1324696"/>
            <a:ext cx="928694" cy="896189"/>
          </a:xfrm>
          <a:prstGeom prst="rect">
            <a:avLst/>
          </a:prstGeom>
          <a:noFill/>
        </p:spPr>
      </p:pic>
      <p:pic>
        <p:nvPicPr>
          <p:cNvPr id="5" name="Picture 9" descr="C:\Users\Елена\Pictures\foto_500_63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6072198" y="2357430"/>
            <a:ext cx="642942" cy="118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142976" y="5357826"/>
            <a:ext cx="1214446" cy="1588"/>
          </a:xfrm>
          <a:prstGeom prst="line">
            <a:avLst/>
          </a:pr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786050" y="5357826"/>
            <a:ext cx="1214446" cy="1588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429124" y="5357826"/>
            <a:ext cx="1214446" cy="1588"/>
          </a:xfrm>
          <a:prstGeom prst="line">
            <a:avLst/>
          </a:pr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000892" y="5357826"/>
            <a:ext cx="1214446" cy="1588"/>
          </a:xfrm>
          <a:prstGeom prst="line">
            <a:avLst/>
          </a:pr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036613" y="5178437"/>
            <a:ext cx="357190" cy="1588"/>
          </a:xfrm>
          <a:prstGeom prst="line">
            <a:avLst/>
          </a:pr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43636" y="5357826"/>
            <a:ext cx="500066" cy="1588"/>
          </a:xfrm>
          <a:prstGeom prst="line">
            <a:avLst/>
          </a:pr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C:\Users\Елена\Pictures\unnamed (1).pn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2285984" y="500042"/>
            <a:ext cx="4500594" cy="4315999"/>
          </a:xfrm>
          <a:prstGeom prst="rect">
            <a:avLst/>
          </a:prstGeom>
          <a:noFill/>
        </p:spPr>
      </p:pic>
      <p:sp>
        <p:nvSpPr>
          <p:cNvPr id="16" name="Овал 15"/>
          <p:cNvSpPr/>
          <p:nvPr/>
        </p:nvSpPr>
        <p:spPr>
          <a:xfrm flipH="1" flipV="1">
            <a:off x="8429652" y="5286388"/>
            <a:ext cx="142876" cy="14287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786058"/>
            <a:ext cx="1109040" cy="878616"/>
          </a:xfrm>
          <a:prstGeom prst="rect">
            <a:avLst/>
          </a:prstGeom>
          <a:noFill/>
        </p:spPr>
      </p:pic>
      <p:pic>
        <p:nvPicPr>
          <p:cNvPr id="4" name="Picture 4" descr="C:\Users\Елена\Pictures\images (6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5643571" y="1393634"/>
            <a:ext cx="857256" cy="827251"/>
          </a:xfrm>
          <a:prstGeom prst="rect">
            <a:avLst/>
          </a:prstGeom>
          <a:noFill/>
        </p:spPr>
      </p:pic>
      <p:pic>
        <p:nvPicPr>
          <p:cNvPr id="5" name="Picture 9" descr="C:\Users\Елена\Pictures\foto_500_63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6072198" y="2357430"/>
            <a:ext cx="642942" cy="1186424"/>
          </a:xfrm>
          <a:prstGeom prst="rect">
            <a:avLst/>
          </a:prstGeom>
          <a:noFill/>
        </p:spPr>
      </p:pic>
      <p:pic>
        <p:nvPicPr>
          <p:cNvPr id="6" name="Picture 7" descr="C:\Users\Елена\Pictures\ic90m1h3sbynrbt-2kfyuixn0je.jpe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214686"/>
            <a:ext cx="1543061" cy="857256"/>
          </a:xfrm>
          <a:prstGeom prst="rect">
            <a:avLst/>
          </a:prstGeom>
          <a:noFill/>
        </p:spPr>
      </p:pic>
      <p:pic>
        <p:nvPicPr>
          <p:cNvPr id="7" name="Picture 8" descr="C:\Users\Елена\Pictures\images (14)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7500958" y="3500438"/>
            <a:ext cx="880279" cy="5857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00042"/>
            <a:ext cx="792961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Отвечайте на вопросы полным ответом</a:t>
            </a:r>
          </a:p>
          <a:p>
            <a:endParaRPr lang="ru-RU" sz="2000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000" b="1" dirty="0" smtClean="0"/>
              <a:t>Буду суп я варить –                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Воду мне куда налить?   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                               Где поджарю я лучок?        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Где нарежу кабачок?       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                               Захотела чайку попить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                               Куда водички мне залить?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Где заварку заварить?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                               Куда мне сахар положить?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Из чего чайку попьем?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/>
              <a:t>                               Ну, тогда гулять пойдем.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786058"/>
            <a:ext cx="1109040" cy="878616"/>
          </a:xfrm>
          <a:prstGeom prst="rect">
            <a:avLst/>
          </a:prstGeom>
          <a:noFill/>
        </p:spPr>
      </p:pic>
      <p:pic>
        <p:nvPicPr>
          <p:cNvPr id="4" name="Picture 4" descr="C:\Users\Елена\Pictures\images (6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5786446" y="1428736"/>
            <a:ext cx="785818" cy="758313"/>
          </a:xfrm>
          <a:prstGeom prst="rect">
            <a:avLst/>
          </a:prstGeom>
          <a:noFill/>
        </p:spPr>
      </p:pic>
      <p:pic>
        <p:nvPicPr>
          <p:cNvPr id="5" name="Picture 9" descr="C:\Users\Елена\Pictures\foto_500_63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6072198" y="2357430"/>
            <a:ext cx="642942" cy="1186424"/>
          </a:xfrm>
          <a:prstGeom prst="rect">
            <a:avLst/>
          </a:prstGeom>
          <a:noFill/>
        </p:spPr>
      </p:pic>
      <p:pic>
        <p:nvPicPr>
          <p:cNvPr id="6" name="Picture 7" descr="C:\Users\Елена\Pictures\ic90m1h3sbynrbt-2kfyuixn0je.jpe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214686"/>
            <a:ext cx="1543061" cy="857256"/>
          </a:xfrm>
          <a:prstGeom prst="rect">
            <a:avLst/>
          </a:prstGeom>
          <a:noFill/>
        </p:spPr>
      </p:pic>
      <p:pic>
        <p:nvPicPr>
          <p:cNvPr id="7" name="Picture 8" descr="C:\Users\Елена\Pictures\images (14)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7500958" y="3500438"/>
            <a:ext cx="880279" cy="585786"/>
          </a:xfrm>
          <a:prstGeom prst="rect">
            <a:avLst/>
          </a:prstGeom>
          <a:noFill/>
        </p:spPr>
      </p:pic>
      <p:pic>
        <p:nvPicPr>
          <p:cNvPr id="8" name="Picture 10" descr="C:\Users\Елена\Pictures\9079201202206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5786446" y="2357430"/>
            <a:ext cx="500066" cy="1143002"/>
          </a:xfrm>
          <a:prstGeom prst="rect">
            <a:avLst/>
          </a:prstGeom>
          <a:noFill/>
        </p:spPr>
      </p:pic>
      <p:pic>
        <p:nvPicPr>
          <p:cNvPr id="9" name="Picture 11" descr="C:\Users\Елена\Pictures\145684093_w200_h200_shumovka-mosaic-nejlon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214942" y="2357430"/>
            <a:ext cx="74685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59817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785786" y="571480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Игра: «Что без чего?»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786058"/>
            <a:ext cx="1109040" cy="878616"/>
          </a:xfrm>
          <a:prstGeom prst="rect">
            <a:avLst/>
          </a:prstGeom>
          <a:noFill/>
        </p:spPr>
      </p:pic>
      <p:pic>
        <p:nvPicPr>
          <p:cNvPr id="4" name="Picture 4" descr="C:\Users\Елена\Pictures\images (6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5786446" y="1428736"/>
            <a:ext cx="785818" cy="758313"/>
          </a:xfrm>
          <a:prstGeom prst="rect">
            <a:avLst/>
          </a:prstGeom>
          <a:noFill/>
        </p:spPr>
      </p:pic>
      <p:pic>
        <p:nvPicPr>
          <p:cNvPr id="5" name="Picture 9" descr="C:\Users\Елена\Pictures\foto_500_63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6072198" y="2357430"/>
            <a:ext cx="642942" cy="1186424"/>
          </a:xfrm>
          <a:prstGeom prst="rect">
            <a:avLst/>
          </a:prstGeom>
          <a:noFill/>
        </p:spPr>
      </p:pic>
      <p:pic>
        <p:nvPicPr>
          <p:cNvPr id="6" name="Picture 7" descr="C:\Users\Елена\Pictures\ic90m1h3sbynrbt-2kfyuixn0je.jpe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214686"/>
            <a:ext cx="1543061" cy="857256"/>
          </a:xfrm>
          <a:prstGeom prst="rect">
            <a:avLst/>
          </a:prstGeom>
          <a:noFill/>
        </p:spPr>
      </p:pic>
      <p:pic>
        <p:nvPicPr>
          <p:cNvPr id="7" name="Picture 8" descr="C:\Users\Елена\Pictures\images (14)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7500958" y="3500438"/>
            <a:ext cx="880279" cy="585786"/>
          </a:xfrm>
          <a:prstGeom prst="rect">
            <a:avLst/>
          </a:prstGeom>
          <a:noFill/>
        </p:spPr>
      </p:pic>
      <p:pic>
        <p:nvPicPr>
          <p:cNvPr id="8" name="Picture 10" descr="C:\Users\Елена\Pictures\9079201202206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5786446" y="2357430"/>
            <a:ext cx="500066" cy="1143002"/>
          </a:xfrm>
          <a:prstGeom prst="rect">
            <a:avLst/>
          </a:prstGeom>
          <a:noFill/>
        </p:spPr>
      </p:pic>
      <p:pic>
        <p:nvPicPr>
          <p:cNvPr id="9" name="Picture 11" descr="C:\Users\Елена\Pictures\145684093_w200_h200_shumovka-mosaic-nejlon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214942" y="2357430"/>
            <a:ext cx="746852" cy="1143008"/>
          </a:xfrm>
          <a:prstGeom prst="rect">
            <a:avLst/>
          </a:prstGeom>
          <a:noFill/>
        </p:spPr>
      </p:pic>
      <p:pic>
        <p:nvPicPr>
          <p:cNvPr id="10" name="Picture 6" descr="C:\Users\Елена\Pictures\021_egg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214686"/>
            <a:ext cx="1643074" cy="98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428604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Поставь чайную посуду на поднос, столовую – на обеденный стол, кухонную – в шкафчик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6" name="Рисунок 5" descr="C:\Users\Елена\Pictures\images (11)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 rot="994532">
            <a:off x="524586" y="1393064"/>
            <a:ext cx="2477620" cy="153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Елена\Pictures\kak-nakryvat-na-stol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3500430" y="1428736"/>
            <a:ext cx="2148249" cy="146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Администратор\Рабочий стол\ппоссуда\298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357298"/>
            <a:ext cx="2071702" cy="18119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Елена\Pictures\unnamed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714348" y="3786190"/>
            <a:ext cx="928694" cy="619130"/>
          </a:xfrm>
          <a:prstGeom prst="rect">
            <a:avLst/>
          </a:prstGeom>
          <a:noFill/>
        </p:spPr>
      </p:pic>
      <p:pic>
        <p:nvPicPr>
          <p:cNvPr id="10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3429000"/>
            <a:ext cx="2000264" cy="1584584"/>
          </a:xfrm>
          <a:prstGeom prst="rect">
            <a:avLst/>
          </a:prstGeom>
          <a:noFill/>
        </p:spPr>
      </p:pic>
      <p:pic>
        <p:nvPicPr>
          <p:cNvPr id="11" name="Picture 4" descr="C:\Users\Елена\Pictures\images (8)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4071934" y="3643314"/>
            <a:ext cx="1518061" cy="1071571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3714752"/>
            <a:ext cx="1639756" cy="1266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7" descr="C:\Documents and Settings\Администратор\Рабочий стол\ПОСУДА\1003523307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3714752"/>
            <a:ext cx="1364591" cy="11680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786322"/>
            <a:ext cx="464121" cy="14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2" descr="C:\Documents and Settings\Администратор\Рабочий стол\ПОСУДА\5cec9e9757bb0867fb8e6b2599cf22cf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714884"/>
            <a:ext cx="2096212" cy="17042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Елена\Pictures\i1b_2112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1500166" y="5072074"/>
            <a:ext cx="1566540" cy="1230342"/>
          </a:xfrm>
          <a:prstGeom prst="rect">
            <a:avLst/>
          </a:prstGeom>
          <a:noFill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5500702"/>
            <a:ext cx="1796461" cy="85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 descr="C:\Users\Елена\Pictures\4670031-1.jpg"/>
          <p:cNvPicPr/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5357818" y="4786322"/>
            <a:ext cx="1500198" cy="157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Елена\Pictures\2810c6_6b8a28b6b2464fe79133faf0b4fc738f_mv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24436" cy="6357982"/>
          </a:xfrm>
          <a:prstGeom prst="rect">
            <a:avLst/>
          </a:prstGeom>
          <a:noFill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lum bright="-10000" contrast="30000"/>
          </a:blip>
          <a:srcRect/>
          <a:stretch>
            <a:fillRect/>
          </a:stretch>
        </p:blipFill>
        <p:spPr bwMode="auto">
          <a:xfrm>
            <a:off x="428596" y="4000504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786058"/>
            <a:ext cx="1109040" cy="878616"/>
          </a:xfrm>
          <a:prstGeom prst="rect">
            <a:avLst/>
          </a:prstGeom>
          <a:noFill/>
        </p:spPr>
      </p:pic>
      <p:pic>
        <p:nvPicPr>
          <p:cNvPr id="4" name="Picture 4" descr="C:\Users\Елена\Pictures\images (6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5786446" y="1428736"/>
            <a:ext cx="785818" cy="758313"/>
          </a:xfrm>
          <a:prstGeom prst="rect">
            <a:avLst/>
          </a:prstGeom>
          <a:noFill/>
        </p:spPr>
      </p:pic>
      <p:pic>
        <p:nvPicPr>
          <p:cNvPr id="5" name="Picture 9" descr="C:\Users\Елена\Pictures\foto_500_631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6072198" y="2357430"/>
            <a:ext cx="642942" cy="1186424"/>
          </a:xfrm>
          <a:prstGeom prst="rect">
            <a:avLst/>
          </a:prstGeom>
          <a:noFill/>
        </p:spPr>
      </p:pic>
      <p:pic>
        <p:nvPicPr>
          <p:cNvPr id="6" name="Picture 7" descr="C:\Users\Елена\Pictures\ic90m1h3sbynrbt-2kfyuixn0je.jpe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214686"/>
            <a:ext cx="1543061" cy="857256"/>
          </a:xfrm>
          <a:prstGeom prst="rect">
            <a:avLst/>
          </a:prstGeom>
          <a:noFill/>
        </p:spPr>
      </p:pic>
      <p:pic>
        <p:nvPicPr>
          <p:cNvPr id="7" name="Picture 8" descr="C:\Users\Елена\Pictures\images (14)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7500958" y="3500438"/>
            <a:ext cx="880279" cy="585786"/>
          </a:xfrm>
          <a:prstGeom prst="rect">
            <a:avLst/>
          </a:prstGeom>
          <a:noFill/>
        </p:spPr>
      </p:pic>
      <p:pic>
        <p:nvPicPr>
          <p:cNvPr id="8" name="Picture 10" descr="C:\Users\Елена\Pictures\9079201202206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40000"/>
          </a:blip>
          <a:srcRect/>
          <a:stretch>
            <a:fillRect/>
          </a:stretch>
        </p:blipFill>
        <p:spPr bwMode="auto">
          <a:xfrm>
            <a:off x="5786446" y="2357430"/>
            <a:ext cx="500066" cy="1143002"/>
          </a:xfrm>
          <a:prstGeom prst="rect">
            <a:avLst/>
          </a:prstGeom>
          <a:noFill/>
        </p:spPr>
      </p:pic>
      <p:pic>
        <p:nvPicPr>
          <p:cNvPr id="9" name="Picture 11" descr="C:\Users\Елена\Pictures\145684093_w200_h200_shumovka-mosaic-nejlon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/>
          <a:stretch>
            <a:fillRect/>
          </a:stretch>
        </p:blipFill>
        <p:spPr bwMode="auto">
          <a:xfrm>
            <a:off x="5214942" y="2357430"/>
            <a:ext cx="746852" cy="1143008"/>
          </a:xfrm>
          <a:prstGeom prst="rect">
            <a:avLst/>
          </a:prstGeom>
          <a:noFill/>
        </p:spPr>
      </p:pic>
      <p:pic>
        <p:nvPicPr>
          <p:cNvPr id="10" name="Picture 6" descr="C:\Users\Елена\Pictures\021_egg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214686"/>
            <a:ext cx="1643074" cy="980080"/>
          </a:xfrm>
          <a:prstGeom prst="rect">
            <a:avLst/>
          </a:prstGeom>
          <a:noFill/>
        </p:spPr>
      </p:pic>
      <p:pic>
        <p:nvPicPr>
          <p:cNvPr id="11" name="Picture 5" descr="C:\Documents and Settings\Администратор\Рабочий стол\ПОСУДА\3520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714356"/>
            <a:ext cx="806519" cy="65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Елена\Pictures\images (2)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 flipH="1">
            <a:off x="500034" y="785794"/>
            <a:ext cx="857256" cy="642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Елена\Pictures\v-kakoi-kastriule-varit-borshch-2-640x50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2786058"/>
            <a:ext cx="1109040" cy="878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Pictures\73852814_w640_h640_lozhka-derevyannaya-polubaskay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1238250" y="1000108"/>
            <a:ext cx="6667500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Администратор\Рабочий стол\ПОСУДА\sotejnik-vysokij-3-l-d-18-cm-h-12-cm-rand3395.jpg"/>
          <p:cNvPicPr>
            <a:picLocks noChangeAspect="1" noChangeArrowheads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71670" y="1643050"/>
            <a:ext cx="5071013" cy="356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Администратор\Рабочий стол\ПОСУДА\3520.jpg"/>
          <p:cNvPicPr>
            <a:picLocks noChangeAspect="1" noChangeArrowheads="1"/>
          </p:cNvPicPr>
          <p:nvPr/>
        </p:nvPicPr>
        <p:blipFill>
          <a:blip r:embed="rId2" cstate="email">
            <a:lum contrast="3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50405" y="1571612"/>
            <a:ext cx="4859262" cy="392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Pictures\images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5416" y="1714488"/>
            <a:ext cx="5834103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Елена\Pictures\c6e2beb32ed2490315c44507da0904be.jpe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1214422"/>
            <a:ext cx="4214818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324</TotalTime>
  <Words>80</Words>
  <PresentationFormat>Экран (4:3)</PresentationFormat>
  <Paragraphs>14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34</cp:revision>
  <dcterms:created xsi:type="dcterms:W3CDTF">2021-02-10T15:42:38Z</dcterms:created>
  <dcterms:modified xsi:type="dcterms:W3CDTF">2021-04-21T19:15:28Z</dcterms:modified>
</cp:coreProperties>
</file>