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04.02.2021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036712"/>
          </a:xfrm>
        </p:spPr>
        <p:txBody>
          <a:bodyPr/>
          <a:lstStyle/>
          <a:p>
            <a:pPr algn="just"/>
            <a:r>
              <a:rPr lang="en-US" i="1" dirty="0" smtClean="0">
                <a:solidFill>
                  <a:srgbClr val="FF0000"/>
                </a:solidFill>
                <a:effectLst/>
              </a:rPr>
              <a:t>English Fans</a:t>
            </a:r>
            <a:endParaRPr lang="ru-RU" i="1" dirty="0">
              <a:solidFill>
                <a:srgbClr val="FF0000"/>
              </a:solidFill>
              <a:effectLst/>
            </a:endParaRPr>
          </a:p>
        </p:txBody>
      </p:sp>
      <p:pic>
        <p:nvPicPr>
          <p:cNvPr id="62466" name="Picture 2" descr="https://im0-tub-ru.yandex.net/i?id=7348a78e6582a2e3cc58aa5cf4a608bb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636912"/>
            <a:ext cx="5272535" cy="35194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https://biznesimidg.ru/upload/iblock/cf3/cf32a4c1e032dc9404a9447d734390e4.png"/>
          <p:cNvPicPr>
            <a:picLocks noChangeAspect="1" noChangeArrowheads="1"/>
          </p:cNvPicPr>
          <p:nvPr/>
        </p:nvPicPr>
        <p:blipFill>
          <a:blip r:embed="rId2" cstate="print"/>
          <a:srcRect b="12472"/>
          <a:stretch>
            <a:fillRect/>
          </a:stretch>
        </p:blipFill>
        <p:spPr bwMode="auto">
          <a:xfrm>
            <a:off x="2915816" y="332656"/>
            <a:ext cx="3583193" cy="63874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b="1" i="1" dirty="0" smtClean="0">
                <a:solidFill>
                  <a:srgbClr val="C00000"/>
                </a:solidFill>
              </a:rPr>
              <a:t>M       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r>
              <a:rPr lang="en-US" sz="4800" b="1" i="1" dirty="0" smtClean="0">
                <a:solidFill>
                  <a:srgbClr val="C00000"/>
                </a:solidFill>
              </a:rPr>
              <a:t>O       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r>
              <a:rPr lang="en-US" sz="4800" b="1" i="1" dirty="0" smtClean="0">
                <a:solidFill>
                  <a:srgbClr val="C00000"/>
                </a:solidFill>
              </a:rPr>
              <a:t>D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r>
              <a:rPr lang="en-US" sz="4800" b="1" i="1" dirty="0" smtClean="0">
                <a:solidFill>
                  <a:srgbClr val="C00000"/>
                </a:solidFill>
              </a:rPr>
              <a:t>       G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62944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3600" b="1" i="1" dirty="0" smtClean="0">
                <a:solidFill>
                  <a:srgbClr val="C00000"/>
                </a:solidFill>
              </a:rPr>
              <a:t>Questions:</a:t>
            </a:r>
          </a:p>
          <a:p>
            <a:pPr>
              <a:buNone/>
            </a:pPr>
            <a:endParaRPr lang="ru-RU" sz="3600" b="1" i="1" dirty="0" smtClean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600" b="1" i="1" dirty="0" smtClean="0">
                <a:solidFill>
                  <a:srgbClr val="C00000"/>
                </a:solidFill>
              </a:rPr>
              <a:t>What </a:t>
            </a:r>
            <a:r>
              <a:rPr lang="en-US" sz="3600" b="1" i="1" dirty="0" err="1" smtClean="0">
                <a:solidFill>
                  <a:srgbClr val="C00000"/>
                </a:solidFill>
              </a:rPr>
              <a:t>colour</a:t>
            </a:r>
            <a:r>
              <a:rPr lang="en-US" sz="3600" b="1" i="1" dirty="0" smtClean="0">
                <a:solidFill>
                  <a:srgbClr val="C00000"/>
                </a:solidFill>
              </a:rPr>
              <a:t> is the roof? 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600" b="1" i="1" dirty="0" smtClean="0">
                <a:solidFill>
                  <a:srgbClr val="C00000"/>
                </a:solidFill>
              </a:rPr>
              <a:t>Is there a beautiful garden? 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600" b="1" i="1" dirty="0" smtClean="0">
                <a:solidFill>
                  <a:srgbClr val="C00000"/>
                </a:solidFill>
              </a:rPr>
              <a:t>What </a:t>
            </a:r>
            <a:r>
              <a:rPr lang="en-US" sz="3600" b="1" i="1" dirty="0" err="1" smtClean="0">
                <a:solidFill>
                  <a:srgbClr val="C00000"/>
                </a:solidFill>
              </a:rPr>
              <a:t>colour</a:t>
            </a:r>
            <a:r>
              <a:rPr lang="en-US" sz="3600" b="1" i="1" dirty="0" smtClean="0">
                <a:solidFill>
                  <a:srgbClr val="C00000"/>
                </a:solidFill>
              </a:rPr>
              <a:t> is the sofa? 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3600" b="1" i="1" dirty="0" smtClean="0">
                <a:solidFill>
                  <a:srgbClr val="C00000"/>
                </a:solidFill>
              </a:rPr>
              <a:t>Where is the tub? 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600" b="1" i="1" dirty="0" smtClean="0">
                <a:solidFill>
                  <a:srgbClr val="C00000"/>
                </a:solidFill>
              </a:rPr>
              <a:t>Where is the car? 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4400" b="1" i="1" dirty="0" smtClean="0">
                <a:solidFill>
                  <a:srgbClr val="FF0000"/>
                </a:solidFill>
              </a:rPr>
              <a:t>Guess who?</a:t>
            </a:r>
            <a:endParaRPr lang="ru-RU" sz="4400" b="1" i="1" dirty="0" smtClean="0">
              <a:solidFill>
                <a:srgbClr val="FF0000"/>
              </a:solidFill>
            </a:endParaRPr>
          </a:p>
          <a:p>
            <a:pPr marL="514350" indent="-514350"/>
            <a:endParaRPr lang="en-US" sz="4400" b="1" i="1" dirty="0" smtClean="0">
              <a:solidFill>
                <a:srgbClr val="C00000"/>
              </a:solidFill>
            </a:endParaRPr>
          </a:p>
          <a:p>
            <a:pPr marL="514350" indent="-514350"/>
            <a:r>
              <a:rPr lang="en-US" sz="5200" b="1" i="1" dirty="0" smtClean="0">
                <a:solidFill>
                  <a:srgbClr val="C00000"/>
                </a:solidFill>
              </a:rPr>
              <a:t>Who </a:t>
            </a:r>
            <a:r>
              <a:rPr lang="en-US" sz="5200" b="1" i="1" dirty="0" smtClean="0">
                <a:solidFill>
                  <a:srgbClr val="C00000"/>
                </a:solidFill>
              </a:rPr>
              <a:t>works at a garage? </a:t>
            </a:r>
            <a:endParaRPr lang="ru-RU" sz="5200" b="1" i="1" dirty="0" smtClean="0">
              <a:solidFill>
                <a:srgbClr val="C00000"/>
              </a:solidFill>
            </a:endParaRPr>
          </a:p>
          <a:p>
            <a:pPr marL="514350" indent="-514350"/>
            <a:r>
              <a:rPr lang="en-US" sz="5200" b="1" i="1" dirty="0" smtClean="0">
                <a:solidFill>
                  <a:srgbClr val="C00000"/>
                </a:solidFill>
              </a:rPr>
              <a:t>Who </a:t>
            </a:r>
            <a:r>
              <a:rPr lang="en-US" sz="5200" b="1" i="1" dirty="0" smtClean="0">
                <a:solidFill>
                  <a:srgbClr val="C00000"/>
                </a:solidFill>
              </a:rPr>
              <a:t>works at a cafe? </a:t>
            </a:r>
            <a:endParaRPr lang="ru-RU" sz="5200" b="1" i="1" dirty="0" smtClean="0">
              <a:solidFill>
                <a:srgbClr val="C00000"/>
              </a:solidFill>
            </a:endParaRPr>
          </a:p>
          <a:p>
            <a:pPr marL="514350" indent="-514350"/>
            <a:r>
              <a:rPr lang="en-US" sz="5200" b="1" i="1" dirty="0" smtClean="0">
                <a:solidFill>
                  <a:srgbClr val="C00000"/>
                </a:solidFill>
              </a:rPr>
              <a:t>Who </a:t>
            </a:r>
            <a:r>
              <a:rPr lang="en-US" sz="5200" b="1" i="1" dirty="0" smtClean="0">
                <a:solidFill>
                  <a:srgbClr val="C00000"/>
                </a:solidFill>
              </a:rPr>
              <a:t>works at a post office? </a:t>
            </a:r>
            <a:endParaRPr lang="ru-RU" sz="5200" b="1" i="1" dirty="0" smtClean="0">
              <a:solidFill>
                <a:srgbClr val="C00000"/>
              </a:solidFill>
            </a:endParaRPr>
          </a:p>
          <a:p>
            <a:pPr marL="514350" indent="-514350"/>
            <a:r>
              <a:rPr lang="en-US" sz="5200" b="1" i="1" dirty="0" smtClean="0">
                <a:solidFill>
                  <a:srgbClr val="C00000"/>
                </a:solidFill>
              </a:rPr>
              <a:t>Who </a:t>
            </a:r>
            <a:r>
              <a:rPr lang="en-US" sz="5200" b="1" i="1" dirty="0" smtClean="0">
                <a:solidFill>
                  <a:srgbClr val="C00000"/>
                </a:solidFill>
              </a:rPr>
              <a:t>works at a hospital</a:t>
            </a:r>
            <a:r>
              <a:rPr lang="en-US" sz="5200" b="1" i="1" dirty="0" smtClean="0">
                <a:solidFill>
                  <a:srgbClr val="C00000"/>
                </a:solidFill>
              </a:rPr>
              <a:t>?</a:t>
            </a:r>
            <a:endParaRPr lang="ru-RU" sz="5200" b="1" i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75780" name="Picture 4" descr="https://st.depositphotos.com/1793489/2321/v/950/depositphotos_23217284-stock-illustration-different-profess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77072"/>
            <a:ext cx="4536504" cy="23059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https://static.tildacdn.com/tild6532-6664-4765-b866-323930386430/blog_153503138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7704856" cy="5138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185</TotalTime>
  <Words>64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English Fans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Fans</dc:title>
  <dc:creator>МАОУ СОШ № 67</dc:creator>
  <cp:lastModifiedBy>МАОУ СОШ № 67</cp:lastModifiedBy>
  <cp:revision>11</cp:revision>
  <dcterms:created xsi:type="dcterms:W3CDTF">2021-02-04T05:08:18Z</dcterms:created>
  <dcterms:modified xsi:type="dcterms:W3CDTF">2021-02-04T08:17:38Z</dcterms:modified>
</cp:coreProperties>
</file>