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64" r:id="rId3"/>
    <p:sldId id="263" r:id="rId4"/>
    <p:sldId id="265" r:id="rId5"/>
    <p:sldId id="266" r:id="rId6"/>
    <p:sldId id="267" r:id="rId7"/>
    <p:sldId id="268" r:id="rId8"/>
    <p:sldId id="269" r:id="rId9"/>
    <p:sldId id="270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2C7C62C-6075-426B-B9CE-B65FA7FF71B9}">
          <p14:sldIdLst>
            <p14:sldId id="256"/>
            <p14:sldId id="264"/>
            <p14:sldId id="263"/>
            <p14:sldId id="265"/>
            <p14:sldId id="266"/>
            <p14:sldId id="267"/>
            <p14:sldId id="268"/>
            <p14:sldId id="269"/>
            <p14:sldId id="270"/>
            <p14:sldId id="2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0ED"/>
    <a:srgbClr val="E1DAD2"/>
    <a:srgbClr val="FEFEFE"/>
    <a:srgbClr val="C1C9CD"/>
    <a:srgbClr val="7C96A3"/>
    <a:srgbClr val="FFFFFF"/>
    <a:srgbClr val="003374"/>
    <a:srgbClr val="3A5896"/>
    <a:srgbClr val="385592"/>
    <a:srgbClr val="173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31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5459" y="163208"/>
            <a:ext cx="7869890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2519915" y="1376916"/>
            <a:ext cx="4104167" cy="4104167"/>
          </a:xfrm>
          <a:prstGeom prst="ellipse">
            <a:avLst/>
          </a:pr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287769" y="1144770"/>
            <a:ext cx="4568457" cy="4568457"/>
          </a:xfrm>
          <a:prstGeom prst="ellipse">
            <a:avLst/>
          </a:prstGeom>
          <a:noFill/>
          <a:ln w="698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7769" y="3742881"/>
            <a:ext cx="4584032" cy="7883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5400" b="1" dirty="0" smtClean="0">
              <a:ln w="0"/>
              <a:solidFill>
                <a:srgbClr val="C00000"/>
              </a:solidFill>
              <a:latin typeface="+mn-lt"/>
            </a:endParaRPr>
          </a:p>
          <a:p>
            <a:r>
              <a:rPr lang="ru-RU" sz="5400" b="1" dirty="0" smtClean="0">
                <a:ln w="0"/>
                <a:solidFill>
                  <a:srgbClr val="C00000"/>
                </a:solidFill>
                <a:latin typeface="+mn-lt"/>
              </a:rPr>
              <a:t>АПТЕКА </a:t>
            </a:r>
          </a:p>
          <a:p>
            <a:r>
              <a:rPr lang="ru-RU" sz="5400" b="1" dirty="0" smtClean="0">
                <a:ln w="0"/>
                <a:solidFill>
                  <a:srgbClr val="C00000"/>
                </a:solidFill>
                <a:latin typeface="+mn-lt"/>
              </a:rPr>
              <a:t>ПОД </a:t>
            </a:r>
          </a:p>
          <a:p>
            <a:r>
              <a:rPr lang="ru-RU" sz="5400" b="1" dirty="0" smtClean="0">
                <a:ln w="0"/>
                <a:solidFill>
                  <a:srgbClr val="C00000"/>
                </a:solidFill>
                <a:latin typeface="+mn-lt"/>
              </a:rPr>
              <a:t>НОГАМИ</a:t>
            </a:r>
            <a:endParaRPr lang="en-US" sz="5400" b="1" dirty="0">
              <a:ln w="0"/>
              <a:solidFill>
                <a:srgbClr val="C00000"/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79696" y="5481083"/>
            <a:ext cx="16408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</a:t>
            </a:r>
          </a:p>
          <a:p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Сухинина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С.В.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537" y="277821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стебель отломить,</a:t>
            </a:r>
          </a:p>
          <a:p>
            <a:pPr algn="just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 трудно уж отмыть!</a:t>
            </a:r>
          </a:p>
          <a:p>
            <a:pPr algn="just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Желтый сок в листочках,</a:t>
            </a:r>
          </a:p>
          <a:p>
            <a:pPr algn="just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маленьких цветочках –</a:t>
            </a:r>
          </a:p>
          <a:p>
            <a:pPr algn="just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 сок для добрых чистых дел,</a:t>
            </a:r>
          </a:p>
          <a:p>
            <a:pPr algn="just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что за травка? (Чистотел)</a:t>
            </a:r>
            <a:endParaRPr lang="ru-RU" sz="2400" b="0" i="0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://a-ziola.com/864-thickbox_default/glistnik-jaskolcze-ziele-chelidonium-maius-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5" r="3144"/>
          <a:stretch/>
        </p:blipFill>
        <p:spPr bwMode="auto">
          <a:xfrm>
            <a:off x="4901665" y="308969"/>
            <a:ext cx="4032986" cy="4424492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75301" y="4860335"/>
            <a:ext cx="23363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ЧИСТОТЕЛ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9191" y="203273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Запомните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все части этого растения ядовиты! </a:t>
            </a:r>
            <a:endParaRPr lang="ru-RU" sz="16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значит, что трогать чистотел не нужно. Если это растение надломить, то на изломе появится капельки густого оранжевого сока. Люди научились использовать чистотел для лечения многих болезней: сок чистотела используют для удаления бородавок, сухих мозолей, а настоем из листьев чистотела лечат многие болезни живота. Лекарства из чистотела заживляют раны и уменьшают боль.</a:t>
            </a:r>
          </a:p>
        </p:txBody>
      </p:sp>
    </p:spTree>
    <p:extLst>
      <p:ext uri="{BB962C8B-B14F-4D97-AF65-F5344CB8AC3E}">
        <p14:creationId xmlns:p14="http://schemas.microsoft.com/office/powerpoint/2010/main" val="1912820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26789"/>
            <a:ext cx="702644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/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вдруг ты заболел,</a:t>
            </a:r>
          </a:p>
          <a:p>
            <a:pPr indent="449580" algn="just"/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спеши с таблетками,</a:t>
            </a:r>
          </a:p>
          <a:p>
            <a:pPr indent="449580" algn="just"/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Пригласи своих друзей</a:t>
            </a:r>
          </a:p>
          <a:p>
            <a:pPr indent="449580" algn="just"/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зелеными ветками.</a:t>
            </a:r>
          </a:p>
          <a:p>
            <a:pPr indent="449580" algn="just"/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и красивей, и тоже лечебные,</a:t>
            </a:r>
          </a:p>
          <a:p>
            <a:pPr indent="449580" algn="just"/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Бывают и горькие, но очень полезные.</a:t>
            </a:r>
          </a:p>
          <a:p>
            <a:pPr indent="449580" algn="just"/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Помногу их пить тоже нельзя,</a:t>
            </a:r>
          </a:p>
          <a:p>
            <a:pPr indent="449580" algn="just"/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Бывают опасными эти друзья.</a:t>
            </a:r>
          </a:p>
          <a:p>
            <a:pPr indent="449580" algn="just"/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(М. Киселева)</a:t>
            </a:r>
            <a:endParaRPr lang="ru-RU" sz="2800" b="0" i="0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445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vippng.com/png/detail/216-2161346_english-marig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32" y="308643"/>
            <a:ext cx="3147305" cy="4378859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462013" y="4687502"/>
            <a:ext cx="2714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ОДУВАНЧИК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38194" y="3203481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сорняк, он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цветок,</a:t>
            </a:r>
          </a:p>
          <a:p>
            <a:pPr algn="just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болезни мне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помог.</a:t>
            </a:r>
          </a:p>
          <a:p>
            <a:pPr algn="just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присяду на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диванчик,</a:t>
            </a:r>
          </a:p>
          <a:p>
            <a:pPr algn="just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Вспомню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желтый... (одуванчик)</a:t>
            </a:r>
            <a:endParaRPr lang="ru-RU" sz="2400" b="0" i="0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638193" y="308643"/>
            <a:ext cx="536142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Ц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веточек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ромашки , он  очень полезный. В народе его называют "Ромашка аптечная", потому что в этом цветочке целая кладовушка полезных, целебных свойств. Ромашка умеет обеззараживать ранки, ослаблять воспалительные процессы, снимать боли, помогает быстрее заживлять порезы, ссадины, царапины, и даже ожоги. Она применяется при лечении простуды , кашля, фурункулов (чирьев).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410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7485" y="3335859"/>
            <a:ext cx="373941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 если кашель у тебя,</a:t>
            </a:r>
          </a:p>
          <a:p>
            <a:pPr algn="just" fontAlgn="base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кипятком залей меня.</a:t>
            </a:r>
          </a:p>
          <a:p>
            <a:pPr algn="just" fontAlgn="base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Отвар лечебный нацеди,</a:t>
            </a:r>
          </a:p>
          <a:p>
            <a:pPr algn="just" fontAlgn="base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Выпей, и в кровать иди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591251" y="192503"/>
            <a:ext cx="4360244" cy="4581625"/>
            <a:chOff x="4514249" y="221380"/>
            <a:chExt cx="4360244" cy="4581625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4514249" y="221380"/>
              <a:ext cx="4360244" cy="45816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0" name="Picture 2" descr="https://varikoz24.com/wp-content/uploads/2018/01/Mat-i-macheha-1024x1024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9263" y="482382"/>
              <a:ext cx="4070216" cy="40596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Прямоугольник 3"/>
          <p:cNvSpPr/>
          <p:nvPr/>
        </p:nvSpPr>
        <p:spPr>
          <a:xfrm>
            <a:off x="91439" y="192503"/>
            <a:ext cx="417255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цветы мать-и-мачехи. Это необычное растение. Сначала она цветет, а потом отращивает листья. И листья у нее необычные. Верхняя сторона гладкая, блестящая и прохладная. Нижняя сторона покрыта белыми волосками, теплая и мягкая. Теплая сторона – это мать, а холодная – мачеха. Летом мало кто обращает внимание на широкие листья мать-и-мачехи. А ведь это лекарственное растение. Из этих листьев и цветков заваривают чай и пьют от кашля и простуды. Такой вот замечательный цветок мать-и-мачеха. Ранней весной он удивляет и радует нас своим появлением из-под снега, а лето заботится о нашем здоровье.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42143" y="4774127"/>
            <a:ext cx="45527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МАТЬ – И - МАЧЕХА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995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03558" y="323334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Поранил ты в дороге ногу,</a:t>
            </a:r>
          </a:p>
          <a:p>
            <a:pPr fontAlgn="base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Усталость не дает идти,</a:t>
            </a:r>
          </a:p>
          <a:p>
            <a:pPr fontAlgn="base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Нагнись, солдатик у дороги</a:t>
            </a:r>
          </a:p>
          <a:p>
            <a:pPr fontAlgn="base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 помочь тебе в пути.</a:t>
            </a:r>
            <a:endParaRPr lang="ru-RU" sz="2400" b="0" i="0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03558" y="171593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Подорожник такой привычный, что не обращаешь на него внимания. Где люди ходят, там и подорожник растет. Это растение – доктор. Приложи чистый листочек к ушибу, боль будет меньше. А если поранился, то подорожник остановит кровь, убьет микробов, и ранка быстро заживет.</a:t>
            </a:r>
          </a:p>
          <a:p>
            <a:pPr algn="just" fontAlgn="base"/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«Подорожник у дороги –</a:t>
            </a:r>
          </a:p>
          <a:p>
            <a:pPr algn="just" fontAlgn="base"/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Листики да лопушки.</a:t>
            </a:r>
          </a:p>
          <a:p>
            <a:pPr algn="just" fontAlgn="base"/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Применяй меня от боли,</a:t>
            </a:r>
          </a:p>
          <a:p>
            <a:pPr algn="just" fontAlgn="base"/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Зажили раны чтоб твои! »</a:t>
            </a:r>
            <a:endParaRPr lang="ru-RU" sz="1400" b="0" i="0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https://bigenc.ru/media/2016/10/27/1235242549/277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05" y="287096"/>
            <a:ext cx="4077616" cy="442278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7460" y="4709876"/>
            <a:ext cx="30877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ПОДОРОЖНИК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276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2820" y="1850226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– ромашка – красота.</a:t>
            </a:r>
          </a:p>
          <a:p>
            <a:pPr fontAlgn="base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мне гадает детвора.</a:t>
            </a:r>
          </a:p>
          <a:p>
            <a:pPr fontAlgn="base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и в другом полезна я:</a:t>
            </a:r>
          </a:p>
          <a:p>
            <a:pPr fontAlgn="base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Простуда если у тебя,</a:t>
            </a:r>
          </a:p>
          <a:p>
            <a:pPr fontAlgn="base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завари ромашку в кружке</a:t>
            </a:r>
          </a:p>
          <a:p>
            <a:pPr fontAlgn="base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(Я через час уже готова).</a:t>
            </a:r>
          </a:p>
          <a:p>
            <a:pPr fontAlgn="base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Рекомендуй меня подружке –</a:t>
            </a:r>
          </a:p>
          <a:p>
            <a:pPr fontAlgn="base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обе будете здоровы».</a:t>
            </a:r>
            <a:endParaRPr lang="ru-RU" sz="2000" b="0" i="0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2820" y="249788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Ромашка растет на полянах в лесу, по обочинам дорог. </a:t>
            </a:r>
            <a:endParaRPr lang="ru-RU" sz="14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лечебных целях собирают цветки ромашки и сушат в проветриваемых помещениях. Ромашка полезна при многих заболеваниях. Ее применяют при заболеваниях печени, почек, простуде, бессоннице. Заваривают чай из ромашки. А настой из цветков ромашки полезен при ангине.</a:t>
            </a:r>
          </a:p>
        </p:txBody>
      </p:sp>
      <p:pic>
        <p:nvPicPr>
          <p:cNvPr id="5122" name="Picture 2" descr="https://img.pngio.com/vector-flowers-daisies-common-daisy-t-576805-png-images-pngio-common-daisy-png-820_74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6" r="14040"/>
          <a:stretch/>
        </p:blipFill>
        <p:spPr bwMode="auto">
          <a:xfrm>
            <a:off x="5284271" y="249788"/>
            <a:ext cx="3570972" cy="4423854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89690" y="4673642"/>
            <a:ext cx="23601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РОМАШКА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78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97679" y="3521855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астет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зеленою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стеной,</a:t>
            </a:r>
          </a:p>
          <a:p>
            <a:pPr algn="just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Ее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обходят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стороной,</a:t>
            </a:r>
          </a:p>
          <a:p>
            <a:pPr algn="just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Колючая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злая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дива.</a:t>
            </a:r>
          </a:p>
          <a:p>
            <a:pPr algn="just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зовут траву? (Крапива)</a:t>
            </a:r>
            <a:endParaRPr lang="ru-RU" sz="2400" b="0" i="0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s://images-eu.ssl-images-amazon.com/images/I/511xL%2BYFsL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3" r="17573"/>
          <a:stretch/>
        </p:blipFill>
        <p:spPr bwMode="auto">
          <a:xfrm>
            <a:off x="283944" y="178078"/>
            <a:ext cx="3806888" cy="4817433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56648" y="4995511"/>
            <a:ext cx="20683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КРАПИВА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82177" y="178078"/>
            <a:ext cx="48174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Крапива—растение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богатое витаминами. В 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крапиве имеется витамин С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количество которого больше в 10 раз, чем в лимонах или яблоках, витамины К, В, Е.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богата микроорганизмами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 нашему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организму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Крапиву специально выращивают в некоторых странах. Полезны и вкусны зеленые щи с крапивой, салаты из листьев. Листья крапивы перестают быть жгучими, если облить их кипятком</a:t>
            </a:r>
            <a:r>
              <a:rPr lang="ru-RU" sz="1600" u="sng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546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696" y="2896213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Неприметна среди трав,</a:t>
            </a:r>
          </a:p>
          <a:p>
            <a:pPr algn="just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нее спокойный нрав.</a:t>
            </a:r>
          </a:p>
          <a:p>
            <a:pPr algn="just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полезностью гордится?-</a:t>
            </a:r>
          </a:p>
          <a:p>
            <a:pPr algn="just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Ароматная...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(Душица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0" i="0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759692" y="365760"/>
            <a:ext cx="4037799" cy="4004109"/>
            <a:chOff x="4913696" y="1559293"/>
            <a:chExt cx="3749041" cy="359984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4913696" y="1559293"/>
              <a:ext cx="3667225" cy="35998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148" name="Picture 4" descr="https://getoriks.ezidri-master.com/st/common_files/article/medium/886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0337" y="1559293"/>
              <a:ext cx="3492400" cy="3492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5779745" y="4369869"/>
            <a:ext cx="2063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ДУШИЦА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488" y="36576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Душица – неприхотливое растение известное в кулинарии как ароматная пряность под названием «</a:t>
            </a:r>
            <a:r>
              <a:rPr lang="ru-RU" sz="1600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орегано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Но больше всего травянистую культуру ценят за ее лечебные качества. Ее обширно используют для оздоровительных целей и как лекарственное средство от многих недугов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Душица способна снизить зубные боли и устранить воспалительный процесс десен. </a:t>
            </a:r>
          </a:p>
        </p:txBody>
      </p:sp>
    </p:spTree>
    <p:extLst>
      <p:ext uri="{BB962C8B-B14F-4D97-AF65-F5344CB8AC3E}">
        <p14:creationId xmlns:p14="http://schemas.microsoft.com/office/powerpoint/2010/main" val="548906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7916" y="3608481"/>
            <a:ext cx="52024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Вкусен чай и ароматен,</a:t>
            </a:r>
          </a:p>
          <a:p>
            <a:pPr algn="just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ней он легок и приятен:</a:t>
            </a:r>
          </a:p>
          <a:p>
            <a:pPr algn="just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Листочки сорваны, помяты.</a:t>
            </a:r>
          </a:p>
          <a:p>
            <a:pPr algn="just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ты вдыхаешь? - Запах...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(Мяты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0" i="0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miraflores-shop.ru/thumb/2/bP9t1dgoqS8AwMe3u6vehw/r/d/myata_tsvetet_na_belom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43" r="13210"/>
          <a:stretch/>
        </p:blipFill>
        <p:spPr bwMode="auto">
          <a:xfrm>
            <a:off x="211756" y="336883"/>
            <a:ext cx="3489158" cy="4770017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81118" y="5106900"/>
            <a:ext cx="13504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МЯТА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77916" y="336883"/>
            <a:ext cx="517357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Растет мята на берегах водоемов, влажным местам, в канавах, на лесных опушках. Мята — </a:t>
            </a:r>
            <a:r>
              <a:rPr lang="ru-RU" sz="1400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свето</a:t>
            </a:r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и влаголюбивое растение. Из свежих листьев и побегов мяты получают эфирное масло. Эфирное масло — это пахучая жидкость, которую делают из пахучих растений. С древних времен из масла мяты делали духи с освежающим ароматом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Мятой полощут рот, ее добавляют в зубную пасту, так как она придает свежесть дыханию и уничтожает бактерии. Используют мяту для приготовления напитков и сладостей. В медицине мяту применяют при простудах, заболеваниях горла, рвоте, головных болях, бессоннице, нервных расстройствах и многих других заболеваний. Если на подушку капнуть несколько капель мятного масла, то комары и москиты и близко не подлетят — боятся они запаха мяты.</a:t>
            </a:r>
          </a:p>
        </p:txBody>
      </p:sp>
    </p:spTree>
    <p:extLst>
      <p:ext uri="{BB962C8B-B14F-4D97-AF65-F5344CB8AC3E}">
        <p14:creationId xmlns:p14="http://schemas.microsoft.com/office/powerpoint/2010/main" val="4215176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563</TotalTime>
  <Words>778</Words>
  <Application>Microsoft Office PowerPoint</Application>
  <PresentationFormat>Экран (4:3)</PresentationFormat>
  <Paragraphs>78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WORK</cp:lastModifiedBy>
  <cp:revision>128</cp:revision>
  <dcterms:created xsi:type="dcterms:W3CDTF">2016-11-18T14:12:19Z</dcterms:created>
  <dcterms:modified xsi:type="dcterms:W3CDTF">2021-04-15T16:16:20Z</dcterms:modified>
</cp:coreProperties>
</file>