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5908-A35F-4DBF-870B-293FAA2B792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CA60E-DD9B-4478-BB42-F8810F97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198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65908-A35F-4DBF-870B-293FAA2B792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CA60E-DD9B-4478-BB42-F8810F97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008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1800" b="1" smtClean="0">
                <a:solidFill>
                  <a:srgbClr val="FF0000"/>
                </a:solidFill>
              </a:rPr>
              <a:t/>
            </a:r>
            <a:br>
              <a:rPr lang="ru-RU" altLang="ru-RU" sz="1800" b="1" smtClean="0">
                <a:solidFill>
                  <a:srgbClr val="FF0000"/>
                </a:solidFill>
              </a:rPr>
            </a:br>
            <a:r>
              <a:rPr lang="ru-RU" altLang="ru-RU" sz="1800" b="1" smtClean="0">
                <a:solidFill>
                  <a:srgbClr val="FF0000"/>
                </a:solidFill>
              </a:rPr>
              <a:t/>
            </a:r>
            <a:br>
              <a:rPr lang="ru-RU" altLang="ru-RU" sz="1800" b="1" smtClean="0">
                <a:solidFill>
                  <a:srgbClr val="FF0000"/>
                </a:solidFill>
              </a:rPr>
            </a:br>
            <a:r>
              <a:rPr lang="ru-RU" altLang="ru-RU" sz="1800" b="1" smtClean="0">
                <a:solidFill>
                  <a:srgbClr val="FF0000"/>
                </a:solidFill>
              </a:rPr>
              <a:t/>
            </a:r>
            <a:br>
              <a:rPr lang="ru-RU" altLang="ru-RU" sz="1800" b="1" smtClean="0">
                <a:solidFill>
                  <a:srgbClr val="FF0000"/>
                </a:solidFill>
              </a:rPr>
            </a:br>
            <a:r>
              <a:rPr lang="ru-RU" altLang="ru-RU" sz="1800" b="1" smtClean="0">
                <a:solidFill>
                  <a:srgbClr val="FF0000"/>
                </a:solidFill>
              </a:rPr>
              <a:t/>
            </a:r>
            <a:br>
              <a:rPr lang="ru-RU" altLang="ru-RU" sz="1800" b="1" smtClean="0">
                <a:solidFill>
                  <a:srgbClr val="FF0000"/>
                </a:solidFill>
              </a:rPr>
            </a:br>
            <a:r>
              <a:rPr lang="ru-RU" altLang="ru-RU" sz="1800" b="1" smtClean="0">
                <a:solidFill>
                  <a:srgbClr val="FF0000"/>
                </a:solidFill>
              </a:rPr>
              <a:t>Муниципальное автономное дошкольное образовательное учреждение</a:t>
            </a:r>
            <a:br>
              <a:rPr lang="ru-RU" altLang="ru-RU" sz="1800" b="1" smtClean="0">
                <a:solidFill>
                  <a:srgbClr val="FF0000"/>
                </a:solidFill>
              </a:rPr>
            </a:br>
            <a:r>
              <a:rPr lang="ru-RU" altLang="ru-RU" sz="1800" b="1" smtClean="0">
                <a:solidFill>
                  <a:srgbClr val="FF0000"/>
                </a:solidFill>
              </a:rPr>
              <a:t>«Детский сад №92 общеразвивающего вида»</a:t>
            </a:r>
            <a:br>
              <a:rPr lang="ru-RU" altLang="ru-RU" sz="1800" b="1" smtClean="0">
                <a:solidFill>
                  <a:srgbClr val="FF0000"/>
                </a:solidFill>
              </a:rPr>
            </a:br>
            <a:r>
              <a:rPr lang="ru-RU" altLang="ru-RU" sz="1800" b="1" smtClean="0">
                <a:solidFill>
                  <a:srgbClr val="FF0000"/>
                </a:solidFill>
              </a:rPr>
              <a:t/>
            </a:r>
            <a:br>
              <a:rPr lang="ru-RU" altLang="ru-RU" sz="1800" b="1" smtClean="0">
                <a:solidFill>
                  <a:srgbClr val="FF0000"/>
                </a:solidFill>
              </a:rPr>
            </a:br>
            <a:r>
              <a:rPr lang="ru-RU" altLang="ru-RU" sz="1800" b="1" smtClean="0">
                <a:solidFill>
                  <a:srgbClr val="FF0000"/>
                </a:solidFill>
              </a:rPr>
              <a:t>Исследовательский проект</a:t>
            </a:r>
            <a:r>
              <a:rPr lang="ru-RU" altLang="ru-RU" sz="6000" b="1" smtClean="0">
                <a:solidFill>
                  <a:srgbClr val="FF0000"/>
                </a:solidFill>
              </a:rPr>
              <a:t/>
            </a:r>
            <a:br>
              <a:rPr lang="ru-RU" altLang="ru-RU" sz="6000" b="1" smtClean="0">
                <a:solidFill>
                  <a:srgbClr val="FF0000"/>
                </a:solidFill>
              </a:rPr>
            </a:br>
            <a:r>
              <a:rPr lang="ru-RU" altLang="ru-RU" sz="2800" b="1" smtClean="0">
                <a:solidFill>
                  <a:srgbClr val="FF0000"/>
                </a:solidFill>
              </a:rPr>
              <a:t>«Чайные истории»</a:t>
            </a:r>
            <a:r>
              <a:rPr lang="ru-RU" altLang="ru-RU" sz="2800" smtClean="0">
                <a:solidFill>
                  <a:srgbClr val="FF0000"/>
                </a:solidFill>
              </a:rPr>
              <a:t/>
            </a:r>
            <a:br>
              <a:rPr lang="ru-RU" altLang="ru-RU" sz="2800" smtClean="0">
                <a:solidFill>
                  <a:srgbClr val="FF0000"/>
                </a:solidFill>
              </a:rPr>
            </a:br>
            <a:endParaRPr lang="ru-RU" altLang="ru-RU" sz="2800" dirty="0" smtClean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7259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918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117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368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48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1458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458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799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398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/>
            </a:r>
            <a:br>
              <a:rPr lang="ru-RU" b="1" smtClean="0"/>
            </a:b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 создать условия и мотивировать детей на самостоятельную познавательно – исследовательскую и творческую деятельность.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195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smtClean="0"/>
              <a:t>Задачи:</a:t>
            </a: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874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smtClean="0"/>
              <a:t>Гипотеза: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188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Игра «Что мы едим с чаем?»</a:t>
            </a:r>
            <a:endParaRPr lang="ru-RU" altLang="ru-RU" dirty="0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400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024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5400" b="1" smtClean="0"/>
              <a:t>Сорта чая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dirty="0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491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0556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Экран (4:3)</PresentationFormat>
  <Paragraphs>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  Муниципальное автономное дошкольное образовательное учреждение «Детский сад №92 общеразвивающего вида»  Исследовательский проект «Чайные истории» </vt:lpstr>
      <vt:lpstr>Презентация PowerPoint</vt:lpstr>
      <vt:lpstr>       Цель: создать условия и мотивировать детей на самостоятельную познавательно – исследовательскую и творческую деятельность. </vt:lpstr>
      <vt:lpstr>Задачи: </vt:lpstr>
      <vt:lpstr>Гипотеза:</vt:lpstr>
      <vt:lpstr>Игра «Что мы едим с чаем?»</vt:lpstr>
      <vt:lpstr>Презентация PowerPoint</vt:lpstr>
      <vt:lpstr>Сорта чая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Муниципальное автономное дошкольное образовательное учреждение «Детский сад №92 общеразвивающего вида»  Исследовательский проект «Чайные истории» </dc:title>
  <dc:creator>Сергей</dc:creator>
  <cp:lastModifiedBy>Сергей</cp:lastModifiedBy>
  <cp:revision>1</cp:revision>
  <dcterms:created xsi:type="dcterms:W3CDTF">2021-04-21T21:56:21Z</dcterms:created>
  <dcterms:modified xsi:type="dcterms:W3CDTF">2021-04-21T21:56:23Z</dcterms:modified>
</cp:coreProperties>
</file>