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6" r:id="rId1"/>
  </p:sldMasterIdLst>
  <p:sldIdLst>
    <p:sldId id="256" r:id="rId2"/>
    <p:sldId id="265" r:id="rId3"/>
    <p:sldId id="257" r:id="rId4"/>
    <p:sldId id="258" r:id="rId5"/>
    <p:sldId id="261" r:id="rId6"/>
    <p:sldId id="259" r:id="rId7"/>
    <p:sldId id="260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24" autoAdjust="0"/>
  </p:normalViewPr>
  <p:slideViewPr>
    <p:cSldViewPr>
      <p:cViewPr varScale="1">
        <p:scale>
          <a:sx n="86" d="100"/>
          <a:sy n="86" d="100"/>
        </p:scale>
        <p:origin x="96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D75D-B949-4A44-9E81-A14BFE4E3740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7ABB-A7BF-41D4-84DC-078B7FC21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56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D75D-B949-4A44-9E81-A14BFE4E3740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7ABB-A7BF-41D4-84DC-078B7FC21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798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D75D-B949-4A44-9E81-A14BFE4E3740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7ABB-A7BF-41D4-84DC-078B7FC21FA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922124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D75D-B949-4A44-9E81-A14BFE4E3740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7ABB-A7BF-41D4-84DC-078B7FC21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8061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D75D-B949-4A44-9E81-A14BFE4E3740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7ABB-A7BF-41D4-84DC-078B7FC21FA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150796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D75D-B949-4A44-9E81-A14BFE4E3740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7ABB-A7BF-41D4-84DC-078B7FC21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493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D75D-B949-4A44-9E81-A14BFE4E3740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7ABB-A7BF-41D4-84DC-078B7FC21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1945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D75D-B949-4A44-9E81-A14BFE4E3740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7ABB-A7BF-41D4-84DC-078B7FC21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341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D75D-B949-4A44-9E81-A14BFE4E3740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7ABB-A7BF-41D4-84DC-078B7FC21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779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D75D-B949-4A44-9E81-A14BFE4E3740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7ABB-A7BF-41D4-84DC-078B7FC21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489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D75D-B949-4A44-9E81-A14BFE4E3740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7ABB-A7BF-41D4-84DC-078B7FC21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769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D75D-B949-4A44-9E81-A14BFE4E3740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7ABB-A7BF-41D4-84DC-078B7FC21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372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D75D-B949-4A44-9E81-A14BFE4E3740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7ABB-A7BF-41D4-84DC-078B7FC21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76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D75D-B949-4A44-9E81-A14BFE4E3740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7ABB-A7BF-41D4-84DC-078B7FC21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665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D75D-B949-4A44-9E81-A14BFE4E3740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7ABB-A7BF-41D4-84DC-078B7FC21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082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7D75D-B949-4A44-9E81-A14BFE4E3740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7ABB-A7BF-41D4-84DC-078B7FC21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352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7D75D-B949-4A44-9E81-A14BFE4E3740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9EA7ABB-A7BF-41D4-84DC-078B7FC21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609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7" r:id="rId1"/>
    <p:sldLayoutId id="2147484018" r:id="rId2"/>
    <p:sldLayoutId id="2147484019" r:id="rId3"/>
    <p:sldLayoutId id="2147484020" r:id="rId4"/>
    <p:sldLayoutId id="2147484021" r:id="rId5"/>
    <p:sldLayoutId id="2147484022" r:id="rId6"/>
    <p:sldLayoutId id="2147484023" r:id="rId7"/>
    <p:sldLayoutId id="2147484024" r:id="rId8"/>
    <p:sldLayoutId id="2147484025" r:id="rId9"/>
    <p:sldLayoutId id="2147484026" r:id="rId10"/>
    <p:sldLayoutId id="2147484027" r:id="rId11"/>
    <p:sldLayoutId id="2147484028" r:id="rId12"/>
    <p:sldLayoutId id="2147484029" r:id="rId13"/>
    <p:sldLayoutId id="2147484030" r:id="rId14"/>
    <p:sldLayoutId id="2147484031" r:id="rId15"/>
    <p:sldLayoutId id="214748403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../media/media1.m4a"/><Relationship Id="rId7" Type="http://schemas.openxmlformats.org/officeDocument/2006/relationships/image" Target="../media/image3.jpeg"/><Relationship Id="rId2" Type="http://schemas.microsoft.com/office/2007/relationships/media" Target="../media/media1.m4a"/><Relationship Id="rId1" Type="http://schemas.openxmlformats.org/officeDocument/2006/relationships/tags" Target="../tags/tag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audio" Target="../media/media2.m4a"/><Relationship Id="rId7" Type="http://schemas.openxmlformats.org/officeDocument/2006/relationships/image" Target="../media/image2.jpeg"/><Relationship Id="rId2" Type="http://schemas.microsoft.com/office/2007/relationships/media" Target="../media/media2.m4a"/><Relationship Id="rId1" Type="http://schemas.openxmlformats.org/officeDocument/2006/relationships/tags" Target="../tags/tag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audio" Target="../media/media3.m4a"/><Relationship Id="rId7" Type="http://schemas.openxmlformats.org/officeDocument/2006/relationships/image" Target="../media/image11.jpeg"/><Relationship Id="rId2" Type="http://schemas.microsoft.com/office/2007/relationships/media" Target="../media/media3.m4a"/><Relationship Id="rId1" Type="http://schemas.openxmlformats.org/officeDocument/2006/relationships/tags" Target="../tags/tag3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audio" Target="../media/media4.m4a"/><Relationship Id="rId7" Type="http://schemas.openxmlformats.org/officeDocument/2006/relationships/image" Target="../media/image15.jpeg"/><Relationship Id="rId2" Type="http://schemas.microsoft.com/office/2007/relationships/media" Target="../media/media4.m4a"/><Relationship Id="rId1" Type="http://schemas.openxmlformats.org/officeDocument/2006/relationships/tags" Target="../tags/tag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audio" Target="../media/media5.m4a"/><Relationship Id="rId7" Type="http://schemas.openxmlformats.org/officeDocument/2006/relationships/image" Target="../media/image19.jpeg"/><Relationship Id="rId2" Type="http://schemas.microsoft.com/office/2007/relationships/media" Target="../media/media5.m4a"/><Relationship Id="rId1" Type="http://schemas.openxmlformats.org/officeDocument/2006/relationships/tags" Target="../tags/tag5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24.pn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371600"/>
            <a:ext cx="8400110" cy="1828800"/>
          </a:xfrm>
        </p:spPr>
        <p:txBody>
          <a:bodyPr/>
          <a:lstStyle/>
          <a:p>
            <a:pPr algn="ctr"/>
            <a:r>
              <a:rPr lang="ru-RU" dirty="0" smtClean="0"/>
              <a:t>ДИДАКТИЧЕСКАЯ ИГРА</a:t>
            </a:r>
            <a:br>
              <a:rPr lang="ru-RU" dirty="0" smtClean="0"/>
            </a:br>
            <a:r>
              <a:rPr lang="ru-RU" dirty="0" smtClean="0"/>
              <a:t>«Чьи детки?»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77"/>
    </mc:Choice>
    <mc:Fallback xmlns="">
      <p:transition spd="slow" advTm="2477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268760"/>
            <a:ext cx="6192688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Цель: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 Закрепить знания о домашних животных, их детенышах, кто как кричит; упражнять в правильном звукопроизношении; вырабатывать умение соотносить изображение детенышей с картинкой большого животного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631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9292655_3501548_koza.jpg"/>
          <p:cNvPicPr>
            <a:picLocks noGrp="1" noChangeAspect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116123"/>
            <a:ext cx="4032447" cy="3456384"/>
          </a:xfrm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6978" y="2330228"/>
            <a:ext cx="3171034" cy="2016224"/>
          </a:xfrm>
          <a:prstGeom prst="rect">
            <a:avLst/>
          </a:prstGeom>
        </p:spPr>
      </p:pic>
      <p:pic>
        <p:nvPicPr>
          <p:cNvPr id="7" name="Рисунок 6" descr="тел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4346452"/>
            <a:ext cx="3168352" cy="2322908"/>
          </a:xfrm>
          <a:prstGeom prst="rect">
            <a:avLst/>
          </a:prstGeom>
        </p:spPr>
      </p:pic>
      <p:pic>
        <p:nvPicPr>
          <p:cNvPr id="2" name="коза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50442"/>
            <a:ext cx="3164098" cy="220084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582"/>
    </mc:Choice>
    <mc:Fallback xmlns="">
      <p:transition spd="slow" advTm="735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823 0.08672 L -0.63802 0.3804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90" y="14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9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ВИНЬЯ.jpg"/>
          <p:cNvPicPr>
            <a:picLocks noGrp="1" noChangeAspect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273577"/>
            <a:ext cx="3960440" cy="3312368"/>
          </a:xfrm>
        </p:spPr>
      </p:pic>
      <p:pic>
        <p:nvPicPr>
          <p:cNvPr id="5" name="Рисунок 4" descr="ПОРОСЁНОК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3" y="4545760"/>
            <a:ext cx="3240359" cy="2051592"/>
          </a:xfrm>
          <a:prstGeom prst="rect">
            <a:avLst/>
          </a:prstGeom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2405826"/>
            <a:ext cx="3240358" cy="2013522"/>
          </a:xfrm>
          <a:prstGeom prst="rect">
            <a:avLst/>
          </a:prstGeom>
        </p:spPr>
      </p:pic>
      <p:pic>
        <p:nvPicPr>
          <p:cNvPr id="7" name="Рисунок 6" descr="ЖЕРЕБЁНОК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88640"/>
            <a:ext cx="3240360" cy="2090774"/>
          </a:xfrm>
          <a:prstGeom prst="rect">
            <a:avLst/>
          </a:prstGeom>
        </p:spPr>
      </p:pic>
      <p:pic>
        <p:nvPicPr>
          <p:cNvPr id="2" name="свинья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211"/>
    </mc:Choice>
    <mc:Fallback xmlns="">
      <p:transition spd="slow" advTm="732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88622E-6 L -0.49201 0.034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01" y="17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513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594559"/>
            <a:ext cx="3744416" cy="272930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5" y="2492896"/>
            <a:ext cx="2728417" cy="19103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5" y="4619782"/>
            <a:ext cx="2671797" cy="190556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327929"/>
            <a:ext cx="2728417" cy="1944216"/>
          </a:xfrm>
          <a:prstGeom prst="rect">
            <a:avLst/>
          </a:prstGeom>
        </p:spPr>
      </p:pic>
      <p:pic>
        <p:nvPicPr>
          <p:cNvPr id="2" name="собака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55700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825"/>
    </mc:Choice>
    <mc:Fallback xmlns="">
      <p:transition spd="slow" advTm="748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79371E-6 L -0.59844 0.325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931" y="162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50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ОЩКА.jpg"/>
          <p:cNvPicPr>
            <a:picLocks noGrp="1" noChangeAspect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908720"/>
            <a:ext cx="4392488" cy="3528392"/>
          </a:xfrm>
        </p:spPr>
      </p:pic>
      <p:pic>
        <p:nvPicPr>
          <p:cNvPr id="5" name="Рисунок 4" descr="КОТЁНОК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88640"/>
            <a:ext cx="3384376" cy="2016224"/>
          </a:xfrm>
          <a:prstGeom prst="rect">
            <a:avLst/>
          </a:prstGeom>
        </p:spPr>
      </p:pic>
      <p:pic>
        <p:nvPicPr>
          <p:cNvPr id="6" name="Рисунок 5" descr="тел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2402886"/>
            <a:ext cx="3384376" cy="2016224"/>
          </a:xfrm>
          <a:prstGeom prst="rect">
            <a:avLst/>
          </a:prstGeom>
        </p:spPr>
      </p:pic>
      <p:pic>
        <p:nvPicPr>
          <p:cNvPr id="7" name="Рисунок 6" descr="ЖЕРЕБЁНОК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4725144"/>
            <a:ext cx="3384376" cy="2016224"/>
          </a:xfrm>
          <a:prstGeom prst="rect">
            <a:avLst/>
          </a:prstGeom>
        </p:spPr>
      </p:pic>
      <p:pic>
        <p:nvPicPr>
          <p:cNvPr id="2" name="кошка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592"/>
    </mc:Choice>
    <mc:Fallback xmlns="">
      <p:transition spd="slow" advTm="715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2 0.03145 L -0.59445 0.6292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691" y="29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615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96752"/>
            <a:ext cx="4248472" cy="295232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0"/>
            <a:ext cx="2879284" cy="21291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1352" y="2261878"/>
            <a:ext cx="2886036" cy="20882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4482851"/>
            <a:ext cx="2915816" cy="2186862"/>
          </a:xfrm>
          <a:prstGeom prst="rect">
            <a:avLst/>
          </a:prstGeom>
        </p:spPr>
      </p:pic>
      <p:pic>
        <p:nvPicPr>
          <p:cNvPr id="2" name="корова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200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138"/>
    </mc:Choice>
    <mc:Fallback xmlns="">
      <p:transition spd="slow" advTm="721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23 0.04047 L -0.51962 0.6278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892" y="293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13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88640"/>
            <a:ext cx="3164098" cy="2322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99" y="3652578"/>
            <a:ext cx="2790182" cy="17089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Мидка\Downloads\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39"/>
            <a:ext cx="4896544" cy="3422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4658260"/>
            <a:ext cx="3240360" cy="2199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3" y="2564905"/>
            <a:ext cx="3277144" cy="2093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баран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118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532 -0.01111 C -0.20278 -0.02593 -0.19393 -0.01134 -0.20348 -0.01968 C -0.21563 -0.03033 -0.20139 -0.02246 -0.2132 -0.03033 C -0.22223 -0.03634 -0.2342 -0.03704 -0.24375 -0.03912 C -0.26285 -0.04722 -0.28143 -0.04653 -0.30191 -0.04769 C -0.31181 -0.05208 -0.32223 -0.05278 -0.33247 -0.05417 C -0.35035 -0.06181 -0.3816 -0.06366 -0.39861 -0.06482 C -0.41285 -0.07083 -0.39861 -0.06528 -0.43091 -0.06921 C -0.44601 -0.07107 -0.46094 -0.07546 -0.47605 -0.07778 C -0.49219 -0.07685 -0.51216 -0.07338 -0.52934 -0.07338 " pathEditMode="relative" ptsTypes="fffffffffA">
                                      <p:cBhvr>
                                        <p:cTn id="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309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2967335"/>
            <a:ext cx="56166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МОЛОДЦЫ!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" name="аплл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55576" y="59492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507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3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9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0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1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3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8.5"/>
</p:tagLst>
</file>

<file path=ppt/theme/theme1.xml><?xml version="1.0" encoding="utf-8"?>
<a:theme xmlns:a="http://schemas.openxmlformats.org/drawingml/2006/main" name="Грань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</TotalTime>
  <Words>6</Words>
  <Application>Microsoft Office PowerPoint</Application>
  <PresentationFormat>Экран (4:3)</PresentationFormat>
  <Paragraphs>3</Paragraphs>
  <Slides>9</Slides>
  <Notes>0</Notes>
  <HiddenSlides>0</HiddenSlides>
  <MMClips>7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Times New Roman</vt:lpstr>
      <vt:lpstr>Trebuchet MS</vt:lpstr>
      <vt:lpstr>Wingdings 3</vt:lpstr>
      <vt:lpstr>Грань</vt:lpstr>
      <vt:lpstr>ДИДАКТИЧЕСКАЯ ИГРА «Чьи детки?»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Игра: «Потерялись детки»</dc:title>
  <dc:creator>Ольга Аркадьевна</dc:creator>
  <cp:lastModifiedBy>User</cp:lastModifiedBy>
  <cp:revision>23</cp:revision>
  <dcterms:modified xsi:type="dcterms:W3CDTF">2021-04-22T06:46:55Z</dcterms:modified>
</cp:coreProperties>
</file>