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1817851"/>
            <a:ext cx="7467600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игра по лексической теме</a:t>
            </a:r>
            <a:endParaRPr lang="ru-RU" sz="2800" b="1" dirty="0" smtClean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«Домашние животные»</a:t>
            </a:r>
            <a:endParaRPr lang="ru-RU" sz="28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8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среднего возраста</a:t>
            </a:r>
            <a:endParaRPr lang="ru-RU" sz="28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6273" y="4724400"/>
            <a:ext cx="449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Чижова Екатерина Сергеевна, 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- логопед</a:t>
            </a:r>
          </a:p>
        </p:txBody>
      </p:sp>
    </p:spTree>
    <p:extLst>
      <p:ext uri="{BB962C8B-B14F-4D97-AF65-F5344CB8AC3E}">
        <p14:creationId xmlns:p14="http://schemas.microsoft.com/office/powerpoint/2010/main" val="299364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7620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Молоко пьет, песенки поет, </a:t>
            </a:r>
          </a:p>
          <a:p>
            <a:pPr algn="ctr"/>
            <a:r>
              <a:rPr lang="ru-RU" sz="2800" dirty="0" smtClean="0"/>
              <a:t>Чисто умывается, а с водой не знается.</a:t>
            </a:r>
            <a:endParaRPr lang="ru-RU" sz="2800" dirty="0"/>
          </a:p>
        </p:txBody>
      </p:sp>
      <p:pic>
        <p:nvPicPr>
          <p:cNvPr id="14338" name="Picture 2" descr="Картинки по запросу кошка картинк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514600"/>
            <a:ext cx="4572000" cy="3152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7620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 хозяином дружит, дом сторожит, </a:t>
            </a:r>
          </a:p>
          <a:p>
            <a:pPr algn="ctr"/>
            <a:r>
              <a:rPr lang="ru-RU" sz="2400" dirty="0" smtClean="0"/>
              <a:t>Живет под крылечком, хвост колечком.</a:t>
            </a:r>
            <a:endParaRPr lang="ru-RU" sz="2400" dirty="0"/>
          </a:p>
        </p:txBody>
      </p:sp>
      <p:pic>
        <p:nvPicPr>
          <p:cNvPr id="1026" name="Picture 2" descr="Картинки по запросу собака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981200"/>
            <a:ext cx="35814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7620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 кого есть хвост и грива?</a:t>
            </a:r>
            <a:endParaRPr lang="ru-RU" sz="2400" dirty="0"/>
          </a:p>
        </p:txBody>
      </p:sp>
      <p:pic>
        <p:nvPicPr>
          <p:cNvPr id="28674" name="Picture 2" descr="Картинки по запросу лошадь картинк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981200"/>
            <a:ext cx="43434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7620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«Кого не стало»</a:t>
            </a:r>
            <a:endParaRPr lang="ru-RU" sz="24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1966061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038600"/>
            <a:ext cx="1585913" cy="169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 descr="Картинки по запросу свинья картинки для дет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447800"/>
            <a:ext cx="2071001" cy="1685925"/>
          </a:xfrm>
          <a:prstGeom prst="rect">
            <a:avLst/>
          </a:prstGeom>
          <a:noFill/>
        </p:spPr>
      </p:pic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932104"/>
            <a:ext cx="1566863" cy="203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657600"/>
            <a:ext cx="176803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1676400"/>
            <a:ext cx="1509574" cy="137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219200"/>
            <a:ext cx="1585913" cy="169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524000"/>
            <a:ext cx="1509574" cy="137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2" name="Picture 8" descr="Картинки по запросу соба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295400"/>
            <a:ext cx="2895600" cy="1930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43000" y="7620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«Кто спрятался?»</a:t>
            </a:r>
            <a:endParaRPr lang="ru-RU" sz="2400" dirty="0"/>
          </a:p>
        </p:txBody>
      </p:sp>
      <p:pic>
        <p:nvPicPr>
          <p:cNvPr id="31746" name="Picture 2" descr="Картинки по запросу будка рису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676400"/>
            <a:ext cx="2276475" cy="1524001"/>
          </a:xfrm>
          <a:prstGeom prst="rect">
            <a:avLst/>
          </a:prstGeom>
          <a:noFill/>
        </p:spPr>
      </p:pic>
      <p:pic>
        <p:nvPicPr>
          <p:cNvPr id="31754" name="Picture 10" descr="Картинки по запросу соба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733800"/>
            <a:ext cx="3124200" cy="2082800"/>
          </a:xfrm>
          <a:prstGeom prst="rect">
            <a:avLst/>
          </a:prstGeom>
          <a:noFill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038600"/>
            <a:ext cx="1509574" cy="1374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8" name="Picture 14" descr="Картинки по запросу сарай коза картин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1524000"/>
            <a:ext cx="1638300" cy="1363066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886200"/>
            <a:ext cx="1585913" cy="169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89539"/>
            <a:ext cx="20669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2077" y="685800"/>
            <a:ext cx="205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«У кого – кто?»</a:t>
            </a:r>
            <a:endParaRPr lang="ru-RU" dirty="0"/>
          </a:p>
        </p:txBody>
      </p:sp>
      <p:pic>
        <p:nvPicPr>
          <p:cNvPr id="1028" name="Picture 4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654" y="1676400"/>
            <a:ext cx="238125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74" y="2443936"/>
            <a:ext cx="1133105" cy="87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basik.ru - Обои на рабочий стол - Кошки для рабочего стола - фотография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586" y="4216972"/>
            <a:ext cx="2696887" cy="202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✓ Клипарт - котенок #5 скачать клипарт бесплатно - Clipart-D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861110"/>
            <a:ext cx="114757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Идеи на тему «Лошади» (34) | лошади, торт в виде лошади, торт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586" y="1371600"/>
            <a:ext cx="2788980" cy="241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✓ Собака PNG #11 скачать клипарт бесплатно - Clipart-D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657600"/>
            <a:ext cx="1484974" cy="224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✓ Собака PNG #15 скачать клипарт бесплатно - Clipart-D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56592"/>
            <a:ext cx="993216" cy="125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19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109</TotalTime>
  <Words>74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 и Катя</dc:creator>
  <cp:lastModifiedBy>Катенька</cp:lastModifiedBy>
  <cp:revision>16</cp:revision>
  <dcterms:created xsi:type="dcterms:W3CDTF">2016-11-05T12:48:54Z</dcterms:created>
  <dcterms:modified xsi:type="dcterms:W3CDTF">2021-04-22T19:53:13Z</dcterms:modified>
</cp:coreProperties>
</file>