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A76EB9D5-7E1A-4433-8B21-2237CC26FA2C}" type="datetimeFigureOut">
              <a:rPr lang="en-US" dirty="0"/>
              <a:t>4/22/2021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98A19-B9D6-4696-A74D-9FEF900C8B6A}" type="datetimeFigureOut">
              <a:rPr lang="en-US" dirty="0"/>
              <a:t>4/22/2021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05100-39B0-4914-BBD6-34F267582565}" type="datetimeFigureOut">
              <a:rPr lang="en-US" dirty="0"/>
              <a:t>4/22/2021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EF837-FEDB-44F2-8FB5-4F56FC548A33}" type="datetimeFigureOut">
              <a:rPr lang="en-US" dirty="0"/>
              <a:t>4/22/2021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84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4EC2AB55-62C0-407E-B706-C907B44B0BFC}" type="datetimeFigureOut">
              <a:rPr lang="en-US" dirty="0"/>
              <a:t>4/22/2021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B33F-FEF5-4E73-A5F9-307689FE77C6}" type="datetimeFigureOut">
              <a:rPr lang="en-US" dirty="0"/>
              <a:t>4/22/2021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B5FA4-F0B8-4D71-BC92-932E3A1502F8}" type="datetimeFigureOut">
              <a:rPr lang="en-US" dirty="0"/>
              <a:t>4/22/2021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F80-C2CE-4D6A-80E4-D3515AD92BC6}" type="datetimeFigureOut">
              <a:rPr lang="en-US" dirty="0"/>
              <a:t>4/22/2021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220E-EF40-477E-B84C-637FC7CE78DB}" type="datetimeFigureOut">
              <a:rPr lang="en-US" dirty="0"/>
              <a:t>4/22/2021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8D63-E026-4E54-B301-C824E1BD14F3}" type="datetimeFigureOut">
              <a:rPr lang="en-US" dirty="0"/>
              <a:t>4/22/2021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6C423185-9573-406A-8068-0AB4F2335019}" type="datetimeFigureOut">
              <a:rPr lang="en-US" dirty="0"/>
              <a:t>4/22/2021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C5516DA-9D86-4E1E-A623-C11F9F74EB59}" type="datetimeFigureOut">
              <a:rPr lang="en-US" dirty="0"/>
              <a:t>4/22/2021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5829BD-503B-4D2A-BE93-3724A2CD78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«Формирование здорового образа жизни </a:t>
            </a:r>
            <a:b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дошкольного возраста»</a:t>
            </a:r>
            <a:b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BCAB916-D60F-422F-A714-734E1F7BEB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62100" y="4227095"/>
            <a:ext cx="9070848" cy="1090863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 </a:t>
            </a:r>
          </a:p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«Центр развития ребёнка – детский сад №24 «Сказка» </a:t>
            </a:r>
          </a:p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городского округа Ступино Московской области</a:t>
            </a:r>
          </a:p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Учитель-логопед: Коновалова Галина Александровна</a:t>
            </a: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86445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E837586-63AB-46DB-8C64-2710B9F3A043}"/>
              </a:ext>
            </a:extLst>
          </p:cNvPr>
          <p:cNvSpPr/>
          <p:nvPr/>
        </p:nvSpPr>
        <p:spPr>
          <a:xfrm>
            <a:off x="1596190" y="1951672"/>
            <a:ext cx="898357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успешности проекта «Формирование здорового образа жизни у детей дошкольного возраста»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в дошкольном учреждении оптимальных условий для укрепления всех систем организма дошкольника, для его полноценного физического и психического развития, осознание здорового образа жизни как личностной ценности.</a:t>
            </a:r>
          </a:p>
        </p:txBody>
      </p:sp>
      <p:pic>
        <p:nvPicPr>
          <p:cNvPr id="4" name="Picture 4" descr="C:\Users\Галя\Pictures\Фото декабрь 2012г\P1010015 (2).JPG">
            <a:extLst>
              <a:ext uri="{FF2B5EF4-FFF2-40B4-BE49-F238E27FC236}">
                <a16:creationId xmlns:a16="http://schemas.microsoft.com/office/drawing/2014/main" id="{0D2B2F26-510E-4F5B-9D5F-6AF548C55C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8715" y="3372853"/>
            <a:ext cx="1957137" cy="20556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7" descr="C:\Users\Галя\Desktop\P1010022.JPG">
            <a:extLst>
              <a:ext uri="{FF2B5EF4-FFF2-40B4-BE49-F238E27FC236}">
                <a16:creationId xmlns:a16="http://schemas.microsoft.com/office/drawing/2014/main" id="{5A2DB9B0-802F-4B59-8181-A96F52311F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61379" y="3372853"/>
            <a:ext cx="2453200" cy="2075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C:\Users\Галя\Pictures\Фото декабрь 2012г\P1010003 (2).JPG">
            <a:extLst>
              <a:ext uri="{FF2B5EF4-FFF2-40B4-BE49-F238E27FC236}">
                <a16:creationId xmlns:a16="http://schemas.microsoft.com/office/drawing/2014/main" id="{7FE594D8-A548-4E96-91E0-FD3F99423E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60106" y="3340997"/>
            <a:ext cx="1572126" cy="20875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756923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4">
            <a:extLst>
              <a:ext uri="{FF2B5EF4-FFF2-40B4-BE49-F238E27FC236}">
                <a16:creationId xmlns:a16="http://schemas.microsoft.com/office/drawing/2014/main" id="{42955DF5-402B-4FBF-ADE1-09658BF46B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1" y="3224212"/>
            <a:ext cx="490888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  <p:pic>
        <p:nvPicPr>
          <p:cNvPr id="8" name="Picture 2" descr="http://gifanimation.ru/images/babochki_new/babochka016.gif">
            <a:extLst>
              <a:ext uri="{FF2B5EF4-FFF2-40B4-BE49-F238E27FC236}">
                <a16:creationId xmlns:a16="http://schemas.microsoft.com/office/drawing/2014/main" id="{938FCDE9-A837-4A38-84AE-F81FD038AA0F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718885" y="1449000"/>
            <a:ext cx="2020424" cy="1846886"/>
          </a:xfrm>
          <a:prstGeom prst="rect">
            <a:avLst/>
          </a:prstGeom>
          <a:noFill/>
        </p:spPr>
      </p:pic>
      <p:pic>
        <p:nvPicPr>
          <p:cNvPr id="9" name="Рисунок 8" descr="7f45ff0c7c38e13faa557d0af9200090.gif">
            <a:extLst>
              <a:ext uri="{FF2B5EF4-FFF2-40B4-BE49-F238E27FC236}">
                <a16:creationId xmlns:a16="http://schemas.microsoft.com/office/drawing/2014/main" id="{4610BF73-05EE-4435-BD51-CFF2C3CD9B1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320" y="3701535"/>
            <a:ext cx="1518365" cy="1852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66572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EBCBA82-3898-432A-87C5-FF07E3CE0C49}"/>
              </a:ext>
            </a:extLst>
          </p:cNvPr>
          <p:cNvSpPr/>
          <p:nvPr/>
        </p:nvSpPr>
        <p:spPr>
          <a:xfrm>
            <a:off x="1668379" y="2041682"/>
            <a:ext cx="886326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проекта «Формирование здорового образа жизни у детей дошкольного возраста»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показатели проекта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потребности участников проекта и лиц, заинтересованных в результатах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 проекта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продукта проекта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успешности проекта</a:t>
            </a:r>
          </a:p>
        </p:txBody>
      </p:sp>
    </p:spTree>
    <p:extLst>
      <p:ext uri="{BB962C8B-B14F-4D97-AF65-F5344CB8AC3E}">
        <p14:creationId xmlns:p14="http://schemas.microsoft.com/office/powerpoint/2010/main" val="1298106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EBCBA82-3898-432A-87C5-FF07E3CE0C49}"/>
              </a:ext>
            </a:extLst>
          </p:cNvPr>
          <p:cNvSpPr/>
          <p:nvPr/>
        </p:nvSpPr>
        <p:spPr>
          <a:xfrm>
            <a:off x="1756611" y="3729559"/>
            <a:ext cx="874294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 «Формирование здорового образа жизни у детей дошкольного возраста»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 детей представлений о здоровье и здоровом образе жизни, овладение средствами сохранения и укрепления своего здоровья, выработка разумного отношения к нему.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C:\Users\Галя\Desktop\Фото от 19.02.14г. Олимпиада\100OLYMP\P1010007.JPG">
            <a:extLst>
              <a:ext uri="{FF2B5EF4-FFF2-40B4-BE49-F238E27FC236}">
                <a16:creationId xmlns:a16="http://schemas.microsoft.com/office/drawing/2014/main" id="{1B2C2CD1-007F-486D-83AE-04FCF3FAF5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2051" y="1239603"/>
            <a:ext cx="3627020" cy="24899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3864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22E14EC4-F53F-4DC7-A8A4-B4AC4F57056A}"/>
              </a:ext>
            </a:extLst>
          </p:cNvPr>
          <p:cNvSpPr/>
          <p:nvPr/>
        </p:nvSpPr>
        <p:spPr>
          <a:xfrm>
            <a:off x="1668378" y="3130949"/>
            <a:ext cx="903170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 «Формирование здорового образа жизни у детей дошкольного возраста»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 и закрепить знания детей о здоровом образе жизни.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осознанное отношение к своему здоровью.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Повысить компетентность родителей в вопросах сохранения и укрепления здоровья детей.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Отобрать методический материал, современные технологии, методы и приемы по здоровому образу жизни.</a:t>
            </a:r>
          </a:p>
        </p:txBody>
      </p:sp>
      <p:pic>
        <p:nvPicPr>
          <p:cNvPr id="5" name="Picture 11" descr="App0005">
            <a:extLst>
              <a:ext uri="{FF2B5EF4-FFF2-40B4-BE49-F238E27FC236}">
                <a16:creationId xmlns:a16="http://schemas.microsoft.com/office/drawing/2014/main" id="{6F5F70BE-60B0-489B-AD0F-DFE7E0EABE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4699" y="735577"/>
            <a:ext cx="3126985" cy="23083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 descr="C:\Users\Натали\Desktop\4.JPG">
            <a:extLst>
              <a:ext uri="{FF2B5EF4-FFF2-40B4-BE49-F238E27FC236}">
                <a16:creationId xmlns:a16="http://schemas.microsoft.com/office/drawing/2014/main" id="{F4AF46CE-C1AE-4742-AEFD-C6A8A725B0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/>
          </a:blip>
          <a:srcRect l="5842" t="15359" r="6523"/>
          <a:stretch>
            <a:fillRect/>
          </a:stretch>
        </p:blipFill>
        <p:spPr bwMode="auto">
          <a:xfrm>
            <a:off x="4644190" y="794084"/>
            <a:ext cx="2991852" cy="22498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8" name="Picture 10" descr="C:\Users\Натали\Desktop\9.JPG">
            <a:extLst>
              <a:ext uri="{FF2B5EF4-FFF2-40B4-BE49-F238E27FC236}">
                <a16:creationId xmlns:a16="http://schemas.microsoft.com/office/drawing/2014/main" id="{8322CB7A-9C5C-48AF-9B52-F7A6F3F787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/>
          </a:blip>
          <a:srcRect t="13412" r="19401" b="9466"/>
          <a:stretch>
            <a:fillRect/>
          </a:stretch>
        </p:blipFill>
        <p:spPr bwMode="auto">
          <a:xfrm>
            <a:off x="7812506" y="837609"/>
            <a:ext cx="3054794" cy="22498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901882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A4C2FC5-F630-411F-8983-F79C1C044024}"/>
              </a:ext>
            </a:extLst>
          </p:cNvPr>
          <p:cNvSpPr/>
          <p:nvPr/>
        </p:nvSpPr>
        <p:spPr>
          <a:xfrm>
            <a:off x="1552073" y="2165684"/>
            <a:ext cx="908785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показатели проекта «Формирование здорового образа жизни у детей дошкольного возраста»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>
              <a:buFont typeface="Wingdings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благоприятных условий для формирования активной позиции у детей по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здоровьеукреплению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здоровьесбережению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совместном участии педагогов, детей и родителей.</a:t>
            </a:r>
          </a:p>
          <a:p>
            <a:pPr lvl="0">
              <a:buFont typeface="Wingdings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коммуникативных способностей воспитанников  на 20-25%.</a:t>
            </a:r>
          </a:p>
          <a:p>
            <a:pPr lvl="0">
              <a:buFont typeface="Wingdings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 педагогами деятельностного подхода  по формированию здорового образа жизни у детей дошкольного возраста не менее 75%.</a:t>
            </a:r>
          </a:p>
          <a:p>
            <a:pPr lvl="0">
              <a:buFont typeface="Wingdings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компетентности в вопросе формирования здорового образа жизни всех участников образовательного процесса на 15-20%. 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 родителями по вопросам формирования здорового образа жизни у детей дошкольного возраста  и активное участие в мероприятиях по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здоровьесбережению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15-20%.</a:t>
            </a:r>
          </a:p>
          <a:p>
            <a:pPr>
              <a:buFont typeface="Wingdings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Увеличение показателей удовлетворенности родителей качеством образовательных услуг на 5-8% . </a:t>
            </a:r>
          </a:p>
        </p:txBody>
      </p:sp>
    </p:spTree>
    <p:extLst>
      <p:ext uri="{BB962C8B-B14F-4D97-AF65-F5344CB8AC3E}">
        <p14:creationId xmlns:p14="http://schemas.microsoft.com/office/powerpoint/2010/main" val="53304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A019EF5-5249-41B8-9E64-3449F798A6FB}"/>
              </a:ext>
            </a:extLst>
          </p:cNvPr>
          <p:cNvSpPr/>
          <p:nvPr/>
        </p:nvSpPr>
        <p:spPr>
          <a:xfrm>
            <a:off x="1664368" y="2184465"/>
            <a:ext cx="695978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  «Формирование здорового образа жизни у детей дошкольного возраста»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 МАДОУ ЦРР – д/с №24 «Сказка» городского округа Ступино Московской области;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Воспитанники ДОО;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воспитанников ДОО.</a:t>
            </a:r>
          </a:p>
        </p:txBody>
      </p:sp>
      <p:pic>
        <p:nvPicPr>
          <p:cNvPr id="4" name="Picture 3" descr="C:\Users\Галя\Pictures\1\Санкт-Петербург и игры крупой\P1010091.JPG">
            <a:extLst>
              <a:ext uri="{FF2B5EF4-FFF2-40B4-BE49-F238E27FC236}">
                <a16:creationId xmlns:a16="http://schemas.microsoft.com/office/drawing/2014/main" id="{318D1068-2F48-4BD8-B615-458EEDCEBC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86274" y="2389023"/>
            <a:ext cx="2243917" cy="27203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63038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B8B6ED5-9466-4CAF-B909-1A2E620C871A}"/>
              </a:ext>
            </a:extLst>
          </p:cNvPr>
          <p:cNvSpPr/>
          <p:nvPr/>
        </p:nvSpPr>
        <p:spPr>
          <a:xfrm>
            <a:off x="1708484" y="2053390"/>
            <a:ext cx="894347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потребности участников проекта и лиц, заинтересованных в результатах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физкультурно-оздоровительной работы в  дошкольном учреждении (использование вариативной физкультурно-игровой среды в группах, физкультурном зале, спортивной площадке и участках  ДОО)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Ресурсное обеспечение (материально-техническое оснащение и научно-методическое обеспечение педагогического процесса по физическому воспитанию дошкольников).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профессионального мастерства педагогов дошкольного учреждения.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в работе с дошкольниками современных здоровьесберегающих технологий.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Комплексное решение физкультурно-оздоровительных мероприятий всеми участниками образовательного процесса.</a:t>
            </a:r>
          </a:p>
        </p:txBody>
      </p:sp>
    </p:spTree>
    <p:extLst>
      <p:ext uri="{BB962C8B-B14F-4D97-AF65-F5344CB8AC3E}">
        <p14:creationId xmlns:p14="http://schemas.microsoft.com/office/powerpoint/2010/main" val="31540811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BC19501-874E-446E-BF61-91948546B5F8}"/>
              </a:ext>
            </a:extLst>
          </p:cNvPr>
          <p:cNvSpPr/>
          <p:nvPr/>
        </p:nvSpPr>
        <p:spPr>
          <a:xfrm>
            <a:off x="1668378" y="1938459"/>
            <a:ext cx="896753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 проекта «Формирование здорового образа жизни у детей дошкольного возраста»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>
              <a:buFont typeface="Wingdings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максимально благоприятных условий для формирования здорового образа жизни у детей дошкольного возраста.</a:t>
            </a:r>
          </a:p>
          <a:p>
            <a:pPr lvl="0">
              <a:buFont typeface="Wingdings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коммуникативных способностей воспитанников.</a:t>
            </a:r>
          </a:p>
          <a:p>
            <a:pPr lvl="0">
              <a:buFont typeface="Wingdings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Сопровождение и развитие детей: результативность участия в спортивных соревнованиях 50%.</a:t>
            </a:r>
          </a:p>
          <a:p>
            <a:pPr lvl="0">
              <a:buFont typeface="Wingdings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Овладение педагогами методами проектирования  и моделирования образовательного процесса, использование деятельностного подхода  по формированию здорового образа жизни у детей дошкольного возраста не менее 75%.</a:t>
            </a:r>
          </a:p>
          <a:p>
            <a:pPr lvl="0">
              <a:buFont typeface="Wingdings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компетентности в вопросе формирования здорового образа жизни всех участников образовательного процесса. </a:t>
            </a:r>
          </a:p>
          <a:p>
            <a:pPr lvl="0">
              <a:buFont typeface="Wingdings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Создано сетевое взаимодействие с родителями по вопросам формирования здорового образа жизни у детей дошкольного возраста.</a:t>
            </a:r>
          </a:p>
          <a:p>
            <a:pPr lvl="0">
              <a:buFont typeface="Wingdings" pitchFamily="2" charset="2"/>
              <a:buChar char="Ø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 банк дидактических и методических материалов.</a:t>
            </a:r>
          </a:p>
        </p:txBody>
      </p:sp>
    </p:spTree>
    <p:extLst>
      <p:ext uri="{BB962C8B-B14F-4D97-AF65-F5344CB8AC3E}">
        <p14:creationId xmlns:p14="http://schemas.microsoft.com/office/powerpoint/2010/main" val="4750469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9670767-560A-42CE-A071-B98F9BE2B916}"/>
              </a:ext>
            </a:extLst>
          </p:cNvPr>
          <p:cNvSpPr/>
          <p:nvPr/>
        </p:nvSpPr>
        <p:spPr>
          <a:xfrm>
            <a:off x="1652337" y="1978565"/>
            <a:ext cx="893545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продукта проекта «Формирование здорового образа жизни у детей дошкольного возраста»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этап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Организационно-подготовительный.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данном этапе разрабатывается план, нормативные документы,  определяется рабочая группа. Составляется  план работы дошкольного учреждения на год, в него включаются мероприятия по проекту.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этап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Практический.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 внимание направлено на реализацию поставленных задач, предполагает активное взаимодействие участников проекта посредством практико-ориентированного сотрудничества через мероприятия: семинары-практикумы, спортивные соревнования, деловые игры, круглые столы, мастер-классы, проведение организованной образовательной деятельности.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Третий этап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Заключительный.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результатов проведенной работы, оформление итоговой документации, динамика изменения профессиональной компетентности педагогов. </a:t>
            </a:r>
          </a:p>
        </p:txBody>
      </p:sp>
    </p:spTree>
    <p:extLst>
      <p:ext uri="{BB962C8B-B14F-4D97-AF65-F5344CB8AC3E}">
        <p14:creationId xmlns:p14="http://schemas.microsoft.com/office/powerpoint/2010/main" val="29924688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Savon">
      <a:dk1>
        <a:sysClr val="windowText" lastClr="000000"/>
      </a:dk1>
      <a:lt1>
        <a:sysClr val="window" lastClr="FFFFFF"/>
      </a:lt1>
      <a:dk2>
        <a:srgbClr val="736059"/>
      </a:dk2>
      <a:lt2>
        <a:srgbClr val="E7E0C7"/>
      </a:lt2>
      <a:accent1>
        <a:srgbClr val="92B0C8"/>
      </a:accent1>
      <a:accent2>
        <a:srgbClr val="E37C3D"/>
      </a:accent2>
      <a:accent3>
        <a:srgbClr val="A5AB81"/>
      </a:accent3>
      <a:accent4>
        <a:srgbClr val="E9B635"/>
      </a:accent4>
      <a:accent5>
        <a:srgbClr val="7BA79D"/>
      </a:accent5>
      <a:accent6>
        <a:srgbClr val="968C8C"/>
      </a:accent6>
      <a:hlink>
        <a:srgbClr val="F7A115"/>
      </a:hlink>
      <a:folHlink>
        <a:srgbClr val="969696"/>
      </a:folHlink>
    </a:clrScheme>
    <a:fontScheme name="Savon">
      <a:maj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3F20CFC1-E34F-405B-AA49-5BE0E194F1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25</TotalTime>
  <Words>645</Words>
  <Application>Microsoft Office PowerPoint</Application>
  <PresentationFormat>Широкоэкранный</PresentationFormat>
  <Paragraphs>57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Garamond</vt:lpstr>
      <vt:lpstr>Times New Roman</vt:lpstr>
      <vt:lpstr>Wingdings</vt:lpstr>
      <vt:lpstr>Савон</vt:lpstr>
      <vt:lpstr>«Формирование здорового образа жизни  у детей дошкольного возраста»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«Формирование здорового образа жизни  у детей дошкольного возраста» </dc:title>
  <dc:creator>Михаил Конов</dc:creator>
  <cp:lastModifiedBy>Михаил Конов</cp:lastModifiedBy>
  <cp:revision>4</cp:revision>
  <dcterms:created xsi:type="dcterms:W3CDTF">2021-04-22T17:19:59Z</dcterms:created>
  <dcterms:modified xsi:type="dcterms:W3CDTF">2021-04-22T17:45:31Z</dcterms:modified>
</cp:coreProperties>
</file>