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74"/>
  </p:normalViewPr>
  <p:slideViewPr>
    <p:cSldViewPr>
      <p:cViewPr varScale="1">
        <p:scale>
          <a:sx n="66" d="100"/>
          <a:sy n="66" d="100"/>
        </p:scale>
        <p:origin x="184" y="1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FE4F04-AB08-460B-BF3B-C9A9CB0DE4FA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BFF6EF-16D3-41B3-97F0-9575A9DF460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300976"/>
          </a:xfrm>
        </p:spPr>
        <p:txBody>
          <a:bodyPr>
            <a:normAutofit/>
          </a:bodyPr>
          <a:lstStyle/>
          <a:p>
            <a:r>
              <a:rPr lang="ru-RU" dirty="0"/>
              <a:t>Интеллектуальные </a:t>
            </a:r>
            <a:br>
              <a:rPr lang="ru-RU" dirty="0"/>
            </a:br>
            <a:r>
              <a:rPr lang="ru-RU" dirty="0"/>
              <a:t>таблицы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дают психологу?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/>
              <a:t>Экспресс диагностика</a:t>
            </a:r>
          </a:p>
          <a:p>
            <a:r>
              <a:rPr lang="ru-RU" sz="3600" dirty="0"/>
              <a:t>Развитие слухового внимания </a:t>
            </a:r>
          </a:p>
          <a:p>
            <a:r>
              <a:rPr lang="ru-RU" sz="3600" dirty="0"/>
              <a:t>Понимание и выполнение инструкции</a:t>
            </a:r>
          </a:p>
          <a:p>
            <a:r>
              <a:rPr lang="ru-RU" sz="3600" dirty="0"/>
              <a:t>Оперирование своими знаниями, умениями и навыками.</a:t>
            </a:r>
          </a:p>
          <a:p>
            <a:r>
              <a:rPr lang="ru-RU" sz="3600" dirty="0"/>
              <a:t>Развитость ВПФ</a:t>
            </a:r>
          </a:p>
          <a:p>
            <a:r>
              <a:rPr lang="ru-RU" sz="3600" dirty="0"/>
              <a:t>Усвоение детьми знаний умений и навыков, оперирование общим запасом знаний</a:t>
            </a:r>
          </a:p>
          <a:p>
            <a:endParaRPr lang="ru-RU" sz="3600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развивают у ребенка?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dirty="0"/>
              <a:t>Актуализация умений, знаний и навыков, т.е. решение проблемной ситуации на основе своего опыта</a:t>
            </a:r>
          </a:p>
          <a:p>
            <a:r>
              <a:rPr lang="ru-RU" sz="3600" dirty="0"/>
              <a:t>Самоконтроль</a:t>
            </a:r>
          </a:p>
          <a:p>
            <a:r>
              <a:rPr lang="ru-RU" sz="3600" dirty="0"/>
              <a:t>Внимание</a:t>
            </a:r>
          </a:p>
          <a:p>
            <a:r>
              <a:rPr lang="ru-RU" sz="3600" dirty="0"/>
              <a:t>Умение слушать и выполнять инструкцию</a:t>
            </a:r>
          </a:p>
          <a:p>
            <a:r>
              <a:rPr lang="ru-RU" sz="3600" dirty="0"/>
              <a:t>Критичность</a:t>
            </a:r>
          </a:p>
          <a:p>
            <a:r>
              <a:rPr lang="ru-RU" sz="3600" dirty="0"/>
              <a:t>Ответственность за принятое решение</a:t>
            </a:r>
          </a:p>
          <a:p>
            <a:r>
              <a:rPr lang="ru-RU" sz="3600" dirty="0"/>
              <a:t>Рефлексию</a:t>
            </a:r>
          </a:p>
          <a:p>
            <a:pPr marL="0" indent="0">
              <a:buNone/>
            </a:pPr>
            <a:endParaRPr lang="ru-RU" sz="3600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68952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Экспресс  таблица</a:t>
            </a:r>
            <a:br>
              <a:rPr lang="ru-RU" sz="2800" b="1" dirty="0"/>
            </a:br>
            <a:r>
              <a:rPr lang="ru-RU" sz="2800" b="1" dirty="0"/>
              <a:t> для будущего школьника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556794"/>
          <a:ext cx="8640960" cy="4968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68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/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9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br>
                        <a:rPr lang="ru-RU" sz="1100" dirty="0"/>
                      </a:br>
                      <a:r>
                        <a:rPr lang="ru-RU" sz="1600" dirty="0"/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8</a:t>
                      </a:r>
                      <a:r>
                        <a:rPr lang="ru-RU" sz="2600" dirty="0"/>
                        <a:t> </a:t>
                      </a:r>
                      <a:r>
                        <a:rPr lang="en-US" sz="2600" dirty="0"/>
                        <a:t> </a:t>
                      </a:r>
                      <a:r>
                        <a:rPr lang="ru-RU" sz="2600" dirty="0"/>
                        <a:t>А        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/>
                        <a:t>  </a:t>
                      </a:r>
                      <a:r>
                        <a:rPr lang="en-US" sz="2600" dirty="0"/>
                        <a:t> </a:t>
                      </a:r>
                      <a:r>
                        <a:rPr lang="ru-RU" sz="2600" dirty="0"/>
                        <a:t>П         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11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 </a:t>
                      </a:r>
                      <a:r>
                        <a:rPr lang="ru-RU" sz="2000" dirty="0"/>
                        <a:t>А  М  У  П  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</a:t>
                      </a:r>
                      <a:endParaRPr lang="ru-RU" sz="11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/>
                        <a:t>  </a:t>
                      </a:r>
                      <a:r>
                        <a:rPr lang="ru-RU" sz="2000" dirty="0"/>
                        <a:t>1  2  3  4  5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18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13    МАМА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      ЖДАПРОТ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      КОТ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      АРОВП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        КАША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932040" y="1916832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5724128" y="1772816"/>
            <a:ext cx="576064" cy="36004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420888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5868144" y="2348880"/>
            <a:ext cx="648072" cy="504056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092280" y="2276872"/>
            <a:ext cx="14401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683568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331640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907704" y="371703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259632" y="371703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979712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3568" y="3717032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403648" y="4365104"/>
            <a:ext cx="0" cy="5760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43808" y="3933056"/>
            <a:ext cx="14401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843808" y="3717032"/>
            <a:ext cx="14401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843808" y="3429000"/>
            <a:ext cx="14401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123</Words>
  <Application>Microsoft Macintosh PowerPoint</Application>
  <PresentationFormat>Экран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Calibri</vt:lpstr>
      <vt:lpstr>Constantia</vt:lpstr>
      <vt:lpstr>Wingdings 2</vt:lpstr>
      <vt:lpstr>Поток</vt:lpstr>
      <vt:lpstr>Интеллектуальные  таблицы</vt:lpstr>
      <vt:lpstr>Что дают психологу?</vt:lpstr>
      <vt:lpstr>Что развивают у ребенка?</vt:lpstr>
      <vt:lpstr>Экспресс  таблица  для будущего школьника</vt:lpstr>
    </vt:vector>
  </TitlesOfParts>
  <Company>Sun2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Интеллектуальные  таблицы</dc:title>
  <dc:creator>Comp5</dc:creator>
  <cp:lastModifiedBy>Наталья Валькова</cp:lastModifiedBy>
  <cp:revision>10</cp:revision>
  <dcterms:created xsi:type="dcterms:W3CDTF">2021-02-17T12:32:31Z</dcterms:created>
  <dcterms:modified xsi:type="dcterms:W3CDTF">2021-02-18T18:38:23Z</dcterms:modified>
</cp:coreProperties>
</file>