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8" r:id="rId3"/>
    <p:sldId id="275" r:id="rId4"/>
    <p:sldId id="274" r:id="rId5"/>
    <p:sldId id="261" r:id="rId6"/>
    <p:sldId id="265" r:id="rId7"/>
    <p:sldId id="260" r:id="rId8"/>
    <p:sldId id="273" r:id="rId9"/>
    <p:sldId id="266" r:id="rId10"/>
    <p:sldId id="258" r:id="rId11"/>
    <p:sldId id="269" r:id="rId12"/>
    <p:sldId id="278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7E7C7-676C-4C36-BB29-E992B7DDF77E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D4A89-502F-4E4C-AB91-250FB26E52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53BA9-43C8-4BF7-947D-D7997246CB91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47941-48E7-4723-8245-2BE9A2484B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BDBFC-D925-4963-8B65-F81D4508C1D8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C1362-608B-48AC-A8D6-A87C56FDD7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D8726-485D-429F-9DF5-FCCEFCDBB65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B3EAE-F47A-45C9-90FB-A7E08EC5B2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7ADC0-5A02-4D79-9382-A49A1DDE8302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33793-C580-4A13-A12C-954F3CA89C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407B8-8143-4918-9AAF-0F8FC2CEFCC7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DF559-3B52-4E69-BD27-F34033BC9A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13134-D376-429A-AA8F-667E2AE47F0B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E0119-3CD2-4014-8963-7E5D414825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89AA-354D-4473-9CB6-493F39AB4099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0A8667-7CD4-4BB2-94F2-2911B9FEA9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B6B73-79F1-4DC0-BE79-26680109FF53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AC09C-79D9-4AD5-892E-3D73BD8C30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53F43-A69A-4D59-9EDB-38589A4405C7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F66B6-2565-4BE3-9344-65225D93E5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0CA43-304B-474A-9A0D-39D41A5A8CE8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C4E2A-6149-4719-9863-808D17ACD1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15E787-4AB3-4D35-96EB-6F9FA9DC1177}" type="datetimeFigureOut">
              <a:rPr lang="ru-RU"/>
              <a:pPr>
                <a:defRPr/>
              </a:pPr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3564CE7-21C4-4C58-8E0F-BD7A935B69D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«Комнатные растения»</a:t>
            </a:r>
          </a:p>
          <a:p>
            <a:pPr algn="r">
              <a:buNone/>
            </a:pPr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MV Boli" pitchFamily="2" charset="0"/>
            </a:endParaRPr>
          </a:p>
          <a:p>
            <a:pPr algn="r">
              <a:buNone/>
            </a:pPr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MV Boli" pitchFamily="2" charset="0"/>
            </a:endParaRPr>
          </a:p>
          <a:p>
            <a:pPr algn="r">
              <a:buNone/>
            </a:pPr>
            <a:endParaRPr lang="ru-RU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MV Bol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герань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80" y="1286980"/>
            <a:ext cx="6576246" cy="5571020"/>
          </a:xfrm>
        </p:spPr>
      </p:pic>
      <p:pic>
        <p:nvPicPr>
          <p:cNvPr id="5" name="Рисунок 4" descr="б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901" y="1345679"/>
            <a:ext cx="917431" cy="535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C 0.02882 0.00116 0.12326 0.03889 0.14132 0.01134 C 0.15937 -0.01621 0.16111 -0.13148 0.1085 -0.16574 C 0.0559 -0.2 -0.05712 -0.18958 -0.17431 -0.19421 C -0.29167 -0.19884 -0.5191 -0.23681 -0.59584 -0.19421 C -0.67257 -0.15162 -0.70052 0.01481 -0.63438 0.06088 C -0.56823 0.10694 -0.34427 0.08472 -0.19879 0.08194 C -0.05295 0.07917 0.17396 0.07268 0.23993 0.04375 C 0.3059 0.01481 0.2375 -0.05833 0.19705 -0.09144 C 0.15659 -0.12454 0.0842 -0.14005 -0.00295 -0.1544 C -0.09028 -0.16875 -0.2408 -0.17384 -0.3257 -0.17708 C -0.41059 -0.18033 -0.4592 -0.19028 -0.51285 -0.17338 C -0.56667 -0.15648 -0.64809 -0.11042 -0.64861 -0.07616 C -0.64914 -0.0419 -0.57309 0.01597 -0.5158 0.03241 C -0.45868 0.04884 -0.38646 0.02778 -0.30573 0.02292 C -0.225 0.01805 -0.08334 0.00625 -0.03143 0.0037 C 0.02048 0.00116 -0.029 -0.00116 -2.77778E-7 -3.33333E-6 Z " pathEditMode="relative" ptsTypes="aaaaaaaaaaa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гера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0796" y="339634"/>
            <a:ext cx="7179433" cy="6268404"/>
          </a:xfrm>
        </p:spPr>
      </p:pic>
      <p:pic>
        <p:nvPicPr>
          <p:cNvPr id="6" name="Рисунок 5" descr="б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7764" y="4910546"/>
            <a:ext cx="1725813" cy="1006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C -0.07465 0.01389 -0.14931 0.02801 -0.22865 0.02107 C -0.30799 0.01412 -0.44826 -0.0162 -0.47587 -0.0419 C -0.50347 -0.06759 -0.43872 -0.12824 -0.39427 -0.13333 C -0.34983 -0.13842 -0.28576 -0.08449 -0.20885 -0.07222 C -0.1316 -0.05995 0.00312 -0.05046 0.06858 -0.05903 C 0.13403 -0.06759 0.1875 -0.10185 0.1842 -0.12384 C 0.1809 -0.14583 0.08958 -0.18773 0.04844 -0.19051 C 0.00729 -0.19329 -0.00295 -0.14028 -0.06285 -0.14097 C -0.12274 -0.14167 -0.24288 -0.1794 -0.31146 -0.19421 C -0.38004 -0.20903 -0.42951 -0.23194 -0.47431 -0.23032 C -0.5191 -0.2287 -0.5526 -0.21528 -0.58004 -0.18472 C -0.60747 -0.15417 -0.64896 -0.08565 -0.63872 -0.04745 C -0.62847 -0.00926 -0.58264 0.02107 -0.51858 0.04398 C -0.45451 0.0669 -0.36458 0.08264 -0.25434 0.08958 C -0.1441 0.09653 0.06649 0.09884 0.14271 0.08588 C 0.21892 0.07292 0.19948 0.03889 0.20278 0.01158 C 0.20608 -0.01574 0.16944 -0.06296 0.16285 -0.07801 " pathEditMode="relative" ptsTypes="aaaaaaaaaaaaaaaaaA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ds04.infourok.ru/uploads/ex/027b/001251fa-9bf00c00/640/img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59" y="579121"/>
            <a:ext cx="9117868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4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45719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комн.раст\бегон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121920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" y="2979420"/>
            <a:ext cx="108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бегония</a:t>
            </a:r>
            <a:endParaRPr lang="ru-RU" dirty="0"/>
          </a:p>
        </p:txBody>
      </p:sp>
      <p:pic>
        <p:nvPicPr>
          <p:cNvPr id="1027" name="Picture 3" descr="E:\комн.раст\геран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5033" y="142319"/>
            <a:ext cx="3703800" cy="320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15840" y="297942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герань</a:t>
            </a:r>
            <a:endParaRPr lang="ru-RU" dirty="0"/>
          </a:p>
        </p:txBody>
      </p:sp>
      <p:pic>
        <p:nvPicPr>
          <p:cNvPr id="1028" name="Picture 4" descr="E:\комн.раст\гортенз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" y="3461265"/>
            <a:ext cx="2472779" cy="329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50689" y="6377940"/>
            <a:ext cx="1583011" cy="380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гортензия</a:t>
            </a:r>
            <a:endParaRPr lang="ru-RU" dirty="0"/>
          </a:p>
        </p:txBody>
      </p:sp>
      <p:pic>
        <p:nvPicPr>
          <p:cNvPr id="1029" name="Picture 5" descr="E:\комн.раст\клив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386" y="3403458"/>
            <a:ext cx="3392254" cy="342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99246" y="6460302"/>
            <a:ext cx="177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кливия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352290"/>
            <a:ext cx="3668757" cy="2505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7742" y="2105819"/>
            <a:ext cx="2976258" cy="227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6" y="3825240"/>
            <a:ext cx="3924338" cy="27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04470"/>
            <a:ext cx="3956840" cy="304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9233" y="0"/>
            <a:ext cx="2850391" cy="225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155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13113"/>
            <a:ext cx="4572000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643437" cy="327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00563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284538"/>
            <a:ext cx="4643437" cy="357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373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63" y="1969317"/>
            <a:ext cx="1859883" cy="2628809"/>
          </a:xfrm>
        </p:spPr>
      </p:pic>
      <p:pic>
        <p:nvPicPr>
          <p:cNvPr id="7" name="Рисунок 6" descr="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594" y="0"/>
            <a:ext cx="1890440" cy="2508068"/>
          </a:xfrm>
          <a:prstGeom prst="rect">
            <a:avLst/>
          </a:prstGeom>
        </p:spPr>
      </p:pic>
      <p:pic>
        <p:nvPicPr>
          <p:cNvPr id="8" name="Рисунок 7" descr="5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932" y="1972492"/>
            <a:ext cx="1864314" cy="2534193"/>
          </a:xfrm>
          <a:prstGeom prst="rect">
            <a:avLst/>
          </a:prstGeom>
        </p:spPr>
      </p:pic>
      <p:pic>
        <p:nvPicPr>
          <p:cNvPr id="9" name="Рисунок 8" descr="фиалка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0503" y="2881847"/>
            <a:ext cx="4379868" cy="377544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.gif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1067" y="156754"/>
            <a:ext cx="1859883" cy="2628809"/>
          </a:xfrm>
        </p:spPr>
      </p:pic>
      <p:pic>
        <p:nvPicPr>
          <p:cNvPr id="7" name="Рисунок 6" descr="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6561" y="2286001"/>
            <a:ext cx="1890440" cy="2508068"/>
          </a:xfrm>
          <a:prstGeom prst="rect">
            <a:avLst/>
          </a:prstGeom>
        </p:spPr>
      </p:pic>
      <p:pic>
        <p:nvPicPr>
          <p:cNvPr id="8" name="Рисунок 7" descr="5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565" y="4323807"/>
            <a:ext cx="1864314" cy="2534193"/>
          </a:xfrm>
          <a:prstGeom prst="rect">
            <a:avLst/>
          </a:prstGeom>
        </p:spPr>
      </p:pic>
      <p:pic>
        <p:nvPicPr>
          <p:cNvPr id="9" name="Рисунок 8" descr="какту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766" y="992063"/>
            <a:ext cx="3736349" cy="510829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komnat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335" y="0"/>
            <a:ext cx="3840247" cy="2842260"/>
          </a:xfrm>
          <a:prstGeom prst="rect">
            <a:avLst/>
          </a:prstGeom>
        </p:spPr>
      </p:pic>
      <p:pic>
        <p:nvPicPr>
          <p:cNvPr id="6" name="Рисунок 5" descr="цв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59" y="3145734"/>
            <a:ext cx="3474680" cy="3116732"/>
          </a:xfrm>
          <a:prstGeom prst="rect">
            <a:avLst/>
          </a:prstGeom>
        </p:spPr>
      </p:pic>
      <p:pic>
        <p:nvPicPr>
          <p:cNvPr id="7" name="Рисунок 6" descr="цв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1866" y="3210747"/>
            <a:ext cx="3822155" cy="298670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4300" y="5082539"/>
            <a:ext cx="2071049" cy="109442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1125538"/>
            <a:ext cx="3111500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9825" y="3460750"/>
            <a:ext cx="3656013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356100" y="-17463"/>
            <a:ext cx="4103688" cy="90170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accent1"/>
                </a:solidFill>
                <a:latin typeface="Century Gothic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ИНСТРУМЕНТЫ</a:t>
            </a: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2060575"/>
            <a:ext cx="354171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375" y="260350"/>
            <a:ext cx="2376488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" y="4276725"/>
            <a:ext cx="1944688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83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геран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6555" y="679268"/>
            <a:ext cx="6659309" cy="5641386"/>
          </a:xfrm>
        </p:spPr>
      </p:pic>
      <p:pic>
        <p:nvPicPr>
          <p:cNvPr id="11" name="Рисунок 10" descr="б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278" y="837112"/>
            <a:ext cx="1542933" cy="9000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77556E-17 L -0.41406 0.38495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00" y="1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radient02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radient01.pot [Режим совместимости]" id="{0ECF2CA0-5544-4BD2-86EF-F8D2E3D6FFDE}" vid="{80881649-E6EB-44D8-944E-2186FE5E378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156</TotalTime>
  <Words>9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gradient02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Алексей Эдуардович</cp:lastModifiedBy>
  <cp:revision>17</cp:revision>
  <dcterms:created xsi:type="dcterms:W3CDTF">2016-03-27T09:33:48Z</dcterms:created>
  <dcterms:modified xsi:type="dcterms:W3CDTF">2021-04-22T18:35:46Z</dcterms:modified>
</cp:coreProperties>
</file>