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725C7-9118-4675-A51A-D0B19DDF775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BA4FC-E595-4CF9-A0EA-57D4831A9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725C7-9118-4675-A51A-D0B19DDF775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BA4FC-E595-4CF9-A0EA-57D4831A9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725C7-9118-4675-A51A-D0B19DDF775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BA4FC-E595-4CF9-A0EA-57D4831A9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725C7-9118-4675-A51A-D0B19DDF775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BA4FC-E595-4CF9-A0EA-57D4831A9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725C7-9118-4675-A51A-D0B19DDF775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BA4FC-E595-4CF9-A0EA-57D4831A9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725C7-9118-4675-A51A-D0B19DDF775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BA4FC-E595-4CF9-A0EA-57D4831A9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725C7-9118-4675-A51A-D0B19DDF775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BA4FC-E595-4CF9-A0EA-57D4831A9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725C7-9118-4675-A51A-D0B19DDF775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BA4FC-E595-4CF9-A0EA-57D4831A9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725C7-9118-4675-A51A-D0B19DDF775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BA4FC-E595-4CF9-A0EA-57D4831A9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725C7-9118-4675-A51A-D0B19DDF775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BA4FC-E595-4CF9-A0EA-57D4831A9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725C7-9118-4675-A51A-D0B19DDF775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BA4FC-E595-4CF9-A0EA-57D4831A9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725C7-9118-4675-A51A-D0B19DDF775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BA4FC-E595-4CF9-A0EA-57D4831A9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positphotos_37849279-stock-illustration-child-feeds-bird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009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Конспект занятия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 </a:t>
            </a:r>
            <a:r>
              <a:rPr lang="ru-RU" dirty="0" smtClean="0"/>
              <a:t>составлению рассказа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младшей группе 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smtClean="0"/>
              <a:t>Как мы птичек кормили»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Муниципальное дошкольное образовательное учреждение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«Детский сад №11 «Золотой петушок»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г. Ртищево Саратовской области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Автор</a:t>
            </a:r>
            <a:r>
              <a:rPr lang="ru-RU" b="1" dirty="0" smtClean="0">
                <a:solidFill>
                  <a:schemeClr val="tx1"/>
                </a:solidFill>
              </a:rPr>
              <a:t>: Беляева Елена Алексеевна 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19-620x44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357166"/>
            <a:ext cx="8929718" cy="585791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4f2270bf766536ba83ecae17bdddb4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42852"/>
            <a:ext cx="8786874" cy="650085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m17dee66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8572560" cy="650085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5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0"/>
            <a:ext cx="7858180" cy="664371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fc908d1796c1db1a048113c0628735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0"/>
            <a:ext cx="8001056" cy="6572272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4dd726f9461f6806a2ae0e2dc5a1dd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0"/>
            <a:ext cx="8572560" cy="612616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unnamed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500098" y="0"/>
            <a:ext cx="9644098" cy="6715148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92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358346" cy="6857999"/>
          </a:xfrm>
        </p:spPr>
      </p:pic>
      <p:pic>
        <p:nvPicPr>
          <p:cNvPr id="5" name="Рисунок 4" descr="лиса_DoV (1)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4214818"/>
            <a:ext cx="4071966" cy="220980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fc908d1796c1db1a048113c0628735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12" y="142852"/>
            <a:ext cx="3000396" cy="6572296"/>
          </a:xfrm>
        </p:spPr>
      </p:pic>
      <p:pic>
        <p:nvPicPr>
          <p:cNvPr id="5" name="Рисунок 4" descr="a4dd726f9461f6806a2ae0e2dc5a1dd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85784" y="0"/>
            <a:ext cx="3357587" cy="6572296"/>
          </a:xfrm>
          <a:prstGeom prst="rect">
            <a:avLst/>
          </a:prstGeom>
        </p:spPr>
      </p:pic>
      <p:pic>
        <p:nvPicPr>
          <p:cNvPr id="6" name="Рисунок 5" descr="fox-43-700x51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728" y="214290"/>
            <a:ext cx="6667500" cy="664371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hutterstock_678518293-640x4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b9875c63ab1ee752662979a0e00f07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70009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roiekt-zimniie-zabavy_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85784" y="0"/>
            <a:ext cx="9572692" cy="6857999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onspiekt-uroka-snieghovik-1-klass_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artinka-zimnie-zabavy_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unname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501222" cy="685799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8d9e81f46c63fc0b3f334e5252cc9f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34799cf6f6e8fb5a1292b50a03ff6b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8858312" cy="671514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27</Words>
  <Application>Microsoft Office PowerPoint</Application>
  <PresentationFormat>Экран (4:3)</PresentationFormat>
  <Paragraphs>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Конспект занятия  по составлению рассказа  в младшей группе  «Как мы птичек кормили»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2021-01-10T13:48:08Z</dcterms:created>
  <dcterms:modified xsi:type="dcterms:W3CDTF">2021-04-11T12:00:30Z</dcterms:modified>
</cp:coreProperties>
</file>