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68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C7EA0FF-9BEB-47B2-B553-2F80946E64B9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431F40A-7B38-4F5C-AB91-87549FDEB5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7EA0FF-9BEB-47B2-B553-2F80946E64B9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31F40A-7B38-4F5C-AB91-87549FDEB5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3C7EA0FF-9BEB-47B2-B553-2F80946E64B9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431F40A-7B38-4F5C-AB91-87549FDEB5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7EA0FF-9BEB-47B2-B553-2F80946E64B9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31F40A-7B38-4F5C-AB91-87549FDEB5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C7EA0FF-9BEB-47B2-B553-2F80946E64B9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431F40A-7B38-4F5C-AB91-87549FDEB5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7EA0FF-9BEB-47B2-B553-2F80946E64B9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31F40A-7B38-4F5C-AB91-87549FDEB5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7EA0FF-9BEB-47B2-B553-2F80946E64B9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31F40A-7B38-4F5C-AB91-87549FDEB5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7EA0FF-9BEB-47B2-B553-2F80946E64B9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31F40A-7B38-4F5C-AB91-87549FDEB5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C7EA0FF-9BEB-47B2-B553-2F80946E64B9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31F40A-7B38-4F5C-AB91-87549FDEB5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7EA0FF-9BEB-47B2-B553-2F80946E64B9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31F40A-7B38-4F5C-AB91-87549FDEB5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7EA0FF-9BEB-47B2-B553-2F80946E64B9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31F40A-7B38-4F5C-AB91-87549FDEB5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C7EA0FF-9BEB-47B2-B553-2F80946E64B9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431F40A-7B38-4F5C-AB91-87549FDEB5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sz="4400" dirty="0" smtClean="0"/>
              <a:t>«Кризис 3 лет»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7239000" cy="5258984"/>
          </a:xfrm>
        </p:spPr>
        <p:txBody>
          <a:bodyPr/>
          <a:lstStyle/>
          <a:p>
            <a:r>
              <a:rPr lang="ru-RU" sz="2800" dirty="0" smtClean="0"/>
              <a:t>Деспотизм – проявляется чаще всего в семьях с одним ребенком при чрезмерном потакании всем прихотям. Выражается в истериках с криками и слезами, битьем головой об пол и т.п. В семьях с несколькими детьми может выражаться в виде ревности к другим детям.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/>
              <a:t>Протест-бунт – это постоянное состояние конфликтности со взрослыми, возникновение агрессивности.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7239000" cy="533099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Родителям </a:t>
            </a:r>
            <a:r>
              <a:rPr lang="ru-RU" sz="2800" dirty="0" smtClean="0"/>
              <a:t>для удачного сопровождения кризиса необходима способность взглянуть на ситуацию со стороны, эмоциональная саморегуляция, вариативность мышления.  Необходимо предоставить малышу выбор в посильных ситуациях, уважать его мнение, но и не потакать тому, что действительно нельзя.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7239000" cy="5619024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 Что может осложнить период кризиса трех лет?</a:t>
            </a:r>
          </a:p>
          <a:p>
            <a:r>
              <a:rPr lang="ru-RU" dirty="0" smtClean="0"/>
              <a:t>- манипулирование </a:t>
            </a:r>
            <a:r>
              <a:rPr lang="ru-RU" dirty="0" smtClean="0"/>
              <a:t>ребенком, стремление все сделать за него, лишение его самостоятельности и инициативы;</a:t>
            </a:r>
          </a:p>
          <a:p>
            <a:r>
              <a:rPr lang="ru-RU" dirty="0" smtClean="0"/>
              <a:t>- авторитарный стиль общения;</a:t>
            </a:r>
          </a:p>
          <a:p>
            <a:r>
              <a:rPr lang="ru-RU" dirty="0" smtClean="0"/>
              <a:t>- отсутствие заинтересованности ребенком со стороны взрослых;</a:t>
            </a:r>
          </a:p>
          <a:p>
            <a:r>
              <a:rPr lang="ru-RU" dirty="0" smtClean="0"/>
              <a:t>- отсутствие понятных ребенку правил, регулирующих его поведение;</a:t>
            </a:r>
          </a:p>
          <a:p>
            <a:r>
              <a:rPr lang="ru-RU" dirty="0" smtClean="0"/>
              <a:t>- интеллектуальные, физические, психо-эмоциональные перегрузки из-за нерационального режима дня;</a:t>
            </a:r>
          </a:p>
          <a:p>
            <a:r>
              <a:rPr lang="ru-RU" dirty="0" smtClean="0"/>
              <a:t>- неорганизованная окружающая среда, ограничение доступа к игрушкам, ограничение движений, необоснованные запреты, вызванные чрезмерной заботой о безопасности малыша.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Что </a:t>
            </a:r>
            <a:r>
              <a:rPr lang="ru-RU" sz="3200" dirty="0" smtClean="0"/>
              <a:t>такое кризис трех лет? Это переход от раннего к дошкольному детству.  Психологи считают этот период переломным с точки зрения осознания ребенком себя как личности.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7239000" cy="540300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   Кризис – это разрушение старых отношений и переход к новым.   У ребенка к трем годам совершенствуются и физические, и психические функции организма, поэтому повышаются самостоятельность и активность. У малыша меняется отношение к окружающим его взрослым и к себе. Он начинает требовать большей самостоятельности, другого отношения к себе.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Родителям </a:t>
            </a:r>
            <a:r>
              <a:rPr lang="ru-RU" sz="2800" dirty="0" smtClean="0"/>
              <a:t>необходимо вовремя перестраивать свои взгляды, так как в противном случае у ребенка возникают такие кризисные явления, как негативизм, упрямство, строптивость, обесценивание, своеволие, деспотизм и протест-бунт.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/>
              <a:t>Негативизм – это негативная реакция ребенка не на само действие, а на требование взрослого. Главный мотив – сделать наоборот, даже в ущерб своим желаниям.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Упрямство – это настаивание на своем не потому, что этого очень хочется, а просто потому, что ребенок сам так сказал. Первоначальное решение определяет дальнейшее поведение и отказаться даже в изменившихся обстоятельствах сложно.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/>
              <a:t>Строптивость -  направлена против всей сложившейся системы отношений, против принятой в семье системы воспитания.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3200" dirty="0" smtClean="0"/>
              <a:t>Обесценивание – ребенок может начать ругаться, отбросить или сломать любимую игрушку. Происходит обесценивание отношений и привязанностей.</a:t>
            </a:r>
          </a:p>
          <a:p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/>
              <a:t>Своеволие </a:t>
            </a:r>
            <a:r>
              <a:rPr lang="ru-RU" sz="3600" dirty="0" smtClean="0"/>
              <a:t>– это желание все делать самостоятельно, даже то, что еще не по силам.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</TotalTime>
  <Words>422</Words>
  <Application>Microsoft Office PowerPoint</Application>
  <PresentationFormat>Экран (4:3)</PresentationFormat>
  <Paragraphs>20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Trebuchet MS</vt:lpstr>
      <vt:lpstr>Wingdings</vt:lpstr>
      <vt:lpstr>Wingdings 2</vt:lpstr>
      <vt:lpstr>Изящная</vt:lpstr>
      <vt:lpstr> «Кризис 3 лет»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«Кризис 3 лет»</dc:title>
  <dc:creator>НИКИТА</dc:creator>
  <cp:lastModifiedBy>30</cp:lastModifiedBy>
  <cp:revision>6</cp:revision>
  <dcterms:created xsi:type="dcterms:W3CDTF">2015-02-21T08:18:53Z</dcterms:created>
  <dcterms:modified xsi:type="dcterms:W3CDTF">2018-10-10T08:53:48Z</dcterms:modified>
</cp:coreProperties>
</file>