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83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64" r:id="rId11"/>
    <p:sldId id="268" r:id="rId12"/>
    <p:sldId id="265" r:id="rId13"/>
    <p:sldId id="266" r:id="rId14"/>
    <p:sldId id="267" r:id="rId15"/>
    <p:sldId id="270" r:id="rId16"/>
    <p:sldId id="271" r:id="rId17"/>
    <p:sldId id="274" r:id="rId18"/>
    <p:sldId id="280" r:id="rId19"/>
    <p:sldId id="282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513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20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022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478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04069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975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972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45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14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5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37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198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19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05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215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278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40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7772400" cy="2838177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занятию по развитию речи</a:t>
            </a: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«Насекомые»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941168"/>
            <a:ext cx="5826719" cy="1096899"/>
          </a:xfrm>
        </p:spPr>
        <p:txBody>
          <a:bodyPr/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Леонова А.А.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3960440" cy="34563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tx1"/>
                </a:solidFill>
              </a:rPr>
              <a:t>Всем она надоедает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И по комнатам летает, Пристаёт и вновь резвится, Ей спокойно не сидится. Всё летает и жужжит, На стекле окна сидит, Позолоченное брюхо, Догадались? Это…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(муха) </a:t>
            </a:r>
            <a:endParaRPr lang="ru-RU" sz="27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fly-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260648"/>
            <a:ext cx="4279065" cy="3827662"/>
          </a:xfrm>
        </p:spPr>
      </p:pic>
      <p:pic>
        <p:nvPicPr>
          <p:cNvPr id="6" name="Содержимое 5" descr="fly-71247_1280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3861048"/>
            <a:ext cx="3816424" cy="2641682"/>
          </a:xfrm>
        </p:spPr>
      </p:pic>
    </p:spTree>
    <p:extLst>
      <p:ext uri="{BB962C8B-B14F-4D97-AF65-F5344CB8AC3E}">
        <p14:creationId xmlns:p14="http://schemas.microsoft.com/office/powerpoint/2010/main" val="420168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501008"/>
            <a:ext cx="4034408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Модница крылатая, Платье полосатое. Ростом хоть и кроха, Укусит — будет плохо.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(оса)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2017-12-07-22-16-13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420888"/>
            <a:ext cx="4149066" cy="4032448"/>
          </a:xfrm>
        </p:spPr>
      </p:pic>
      <p:pic>
        <p:nvPicPr>
          <p:cNvPr id="6" name="Содержимое 5" descr="nature-photography-leaf-flower-summer-wildlife-green-insect-macro-garden-closeup-heat-fauna-invertebrate-close-up-sunny-eating-drinking-wasp-pest-search-macro-photography-the-collection-of-arthropod-leaf-beetle-leaf-veins-osa-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2656"/>
            <a:ext cx="4343580" cy="2952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2780928"/>
            <a:ext cx="3026296" cy="39604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Волосата, зелена, </a:t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В листьях прячется она. Хоть и много ножек, Бегать все равно не может.</a:t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(гусеница)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0a8f035ac2eccada7e10484702fbe1d2--beautiful-bugs-nature-animals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2939060"/>
            <a:ext cx="2239579" cy="3586284"/>
          </a:xfrm>
        </p:spPr>
      </p:pic>
      <p:pic>
        <p:nvPicPr>
          <p:cNvPr id="6" name="Содержимое 5" descr="12584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60648"/>
            <a:ext cx="3593331" cy="2312880"/>
          </a:xfrm>
        </p:spPr>
      </p:pic>
      <p:pic>
        <p:nvPicPr>
          <p:cNvPr id="7" name="Рисунок 6" descr="zhuchki_0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36912"/>
            <a:ext cx="3024336" cy="3541008"/>
          </a:xfrm>
          <a:prstGeom prst="rect">
            <a:avLst/>
          </a:prstGeom>
        </p:spPr>
      </p:pic>
      <p:pic>
        <p:nvPicPr>
          <p:cNvPr id="8" name="Рисунок 7" descr="skazochnye-prevrashheniya-gusenic-do-i-posle-2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8640"/>
            <a:ext cx="4211960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7584" y="2276872"/>
            <a:ext cx="3926904" cy="32514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  <a:t>Он пищит, когда летит! А укус его зудит. </a:t>
            </a:r>
            <a:b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  <a:t>С хоботком, хотя не слон. Кто, скажи, дружочек, он?</a:t>
            </a:r>
            <a:b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  <a:t>(комар)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1-28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717032"/>
            <a:ext cx="3962400" cy="2863788"/>
          </a:xfrm>
        </p:spPr>
      </p:pic>
      <p:pic>
        <p:nvPicPr>
          <p:cNvPr id="6" name="Содержимое 5" descr="komar-foto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644515" cy="309634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3068960"/>
            <a:ext cx="3386336" cy="3573016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Я работаю в артели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У корней лохматой ели. По буграм тащу бревно — Больше плотника оно.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(муравей)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283724-alexfas0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60648"/>
            <a:ext cx="3686809" cy="2448272"/>
          </a:xfrm>
        </p:spPr>
      </p:pic>
      <p:pic>
        <p:nvPicPr>
          <p:cNvPr id="6" name="Содержимое 5" descr="AYM3BiJdyVI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60648"/>
            <a:ext cx="3089275" cy="2664296"/>
          </a:xfrm>
        </p:spPr>
      </p:pic>
      <p:pic>
        <p:nvPicPr>
          <p:cNvPr id="7" name="Рисунок 6" descr="WhatsApp-Image-2021-01-08-at-10.43.56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068960"/>
            <a:ext cx="4860540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5762600" cy="244827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Его фигура подвела – Гораздо толще, чем пчела. Полоски — словно у осы, На брюшке — капельки росы. Смотри, он плюхнулся на хмель — Большой, мохнатый, толстый …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(шмель)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1-5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060848"/>
            <a:ext cx="4232666" cy="3024336"/>
          </a:xfrm>
        </p:spPr>
      </p:pic>
      <p:pic>
        <p:nvPicPr>
          <p:cNvPr id="6" name="Содержимое 5" descr="ae2251d6a75c5b8e17863f403afeb29c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068960"/>
            <a:ext cx="4392488" cy="343093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085184"/>
            <a:ext cx="6410672" cy="1512168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Жу-жу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</a:rPr>
              <a:t>жу-жу</a:t>
            </a:r>
            <a:r>
              <a:rPr lang="ru-RU" sz="2400" dirty="0" smtClean="0">
                <a:solidFill>
                  <a:schemeClr val="tx1"/>
                </a:solidFill>
              </a:rPr>
              <a:t>, Я на ветке сижу,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Букву Ж всегда твержу. Зная твёрдо букву эту, Я жужжу весной и летом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(жук) 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17-715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32656"/>
            <a:ext cx="3346737" cy="2232248"/>
          </a:xfrm>
        </p:spPr>
      </p:pic>
      <p:pic>
        <p:nvPicPr>
          <p:cNvPr id="9" name="Содержимое 8" descr="insect-3160994_1280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608512" cy="453650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352928" cy="792088"/>
          </a:xfrm>
        </p:spPr>
        <p:txBody>
          <a:bodyPr/>
          <a:lstStyle/>
          <a:p>
            <a:pPr algn="ctr"/>
            <a:r>
              <a:rPr lang="ru-RU" sz="4000" i="1" dirty="0" smtClean="0">
                <a:solidFill>
                  <a:schemeClr val="tx1"/>
                </a:solidFill>
              </a:rPr>
              <a:t>«ФИЗКУЛЬТМИНУТКА</a:t>
            </a:r>
            <a:r>
              <a:rPr lang="ru-RU" sz="6000" i="1" dirty="0" smtClean="0">
                <a:solidFill>
                  <a:schemeClr val="tx1"/>
                </a:solidFill>
              </a:rPr>
              <a:t>»</a:t>
            </a:r>
            <a:endParaRPr lang="ru-RU" sz="6000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0595" y="1484784"/>
            <a:ext cx="6465741" cy="4608512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558" y="980728"/>
            <a:ext cx="7581866" cy="56954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6347713" cy="875184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Найди насекомых</a:t>
            </a:r>
            <a:endParaRPr lang="ru-RU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24744"/>
            <a:ext cx="8345621" cy="5256584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80317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«Один – много»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412776"/>
            <a:ext cx="6347714" cy="462858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Один жук – много жуков</a:t>
            </a:r>
          </a:p>
          <a:p>
            <a:r>
              <a:rPr lang="ru-RU" sz="2800" dirty="0" smtClean="0"/>
              <a:t>Одна муха – много мух</a:t>
            </a:r>
          </a:p>
          <a:p>
            <a:r>
              <a:rPr lang="ru-RU" sz="2800" dirty="0" smtClean="0"/>
              <a:t>Один кузнечик много – кузнечиков</a:t>
            </a:r>
          </a:p>
          <a:p>
            <a:r>
              <a:rPr lang="ru-RU" sz="2800" dirty="0" smtClean="0"/>
              <a:t>Одна пчела – много пчёл</a:t>
            </a:r>
          </a:p>
          <a:p>
            <a:r>
              <a:rPr lang="ru-RU" sz="2800" dirty="0" smtClean="0"/>
              <a:t>Один комар – много комаров</a:t>
            </a:r>
          </a:p>
          <a:p>
            <a:r>
              <a:rPr lang="ru-RU" sz="2800" dirty="0" smtClean="0"/>
              <a:t>Одна гусеница – много гусениц</a:t>
            </a:r>
          </a:p>
          <a:p>
            <a:r>
              <a:rPr lang="ru-RU" sz="2800" dirty="0" smtClean="0"/>
              <a:t>Одна оса – много ос</a:t>
            </a:r>
          </a:p>
          <a:p>
            <a:r>
              <a:rPr lang="ru-RU" sz="2800" dirty="0" smtClean="0"/>
              <a:t>Одна улитка – много улиток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78445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2271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" y="260648"/>
            <a:ext cx="8066857" cy="6192688"/>
          </a:xfrm>
        </p:spPr>
      </p:pic>
    </p:spTree>
    <p:extLst>
      <p:ext uri="{BB962C8B-B14F-4D97-AF65-F5344CB8AC3E}">
        <p14:creationId xmlns:p14="http://schemas.microsoft.com/office/powerpoint/2010/main" val="858907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7920880" cy="3600400"/>
          </a:xfrm>
        </p:spPr>
        <p:txBody>
          <a:bodyPr/>
          <a:lstStyle/>
          <a:p>
            <a:pPr algn="ctr"/>
            <a:r>
              <a:rPr lang="ru-RU" sz="80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5656" y="5301208"/>
            <a:ext cx="5826719" cy="109689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8751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09600"/>
            <a:ext cx="7056784" cy="5483696"/>
          </a:xfrm>
        </p:spPr>
      </p:pic>
    </p:spTree>
    <p:extLst>
      <p:ext uri="{BB962C8B-B14F-4D97-AF65-F5344CB8AC3E}">
        <p14:creationId xmlns:p14="http://schemas.microsoft.com/office/powerpoint/2010/main" val="224949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3890392" cy="281940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Шевелились у цветка Все четыре лепестка. Я сорвать его хотел - Он вспорхнул и улетел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(бабочка)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7438" y="4039010"/>
            <a:ext cx="3456384" cy="26642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19526"/>
            <a:ext cx="3521323" cy="252028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423" y="3606962"/>
            <a:ext cx="3242320" cy="30963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132856"/>
            <a:ext cx="2736304" cy="254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61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068960"/>
            <a:ext cx="4754488" cy="2963416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700" dirty="0">
                <a:solidFill>
                  <a:schemeClr val="accent4">
                    <a:lumMod val="50000"/>
                  </a:schemeClr>
                </a:solidFill>
              </a:rPr>
              <a:t>По траве ползёт жучок, Красный в точку сюртучок — </a:t>
            </a: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</a:rPr>
              <a:t>Два </a:t>
            </a:r>
            <a:r>
              <a:rPr lang="ru-RU" sz="2700" dirty="0">
                <a:solidFill>
                  <a:schemeClr val="accent4">
                    <a:lumMod val="50000"/>
                  </a:schemeClr>
                </a:solidFill>
              </a:rPr>
              <a:t>надкрылья то, дружочек. </a:t>
            </a: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</a:rPr>
              <a:t>Ровно </a:t>
            </a:r>
            <a:r>
              <a:rPr lang="ru-RU" sz="2700" dirty="0">
                <a:solidFill>
                  <a:schemeClr val="accent4">
                    <a:lumMod val="50000"/>
                  </a:schemeClr>
                </a:solidFill>
              </a:rPr>
              <a:t>семь на каждом точек</a:t>
            </a: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</a:rPr>
              <a:t>!</a:t>
            </a:r>
            <a:br>
              <a:rPr lang="ru-RU" sz="27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</a:rPr>
              <a:t>(божья коровка)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3921881" cy="2502702"/>
          </a:xfrm>
        </p:spPr>
      </p:pic>
      <p:pic>
        <p:nvPicPr>
          <p:cNvPr id="8" name="Содержимое 7" descr="hello_html_1ee88cd8.pn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196752"/>
            <a:ext cx="3600400" cy="3600400"/>
          </a:xfrm>
        </p:spPr>
      </p:pic>
    </p:spTree>
    <p:extLst>
      <p:ext uri="{BB962C8B-B14F-4D97-AF65-F5344CB8AC3E}">
        <p14:creationId xmlns:p14="http://schemas.microsoft.com/office/powerpoint/2010/main" val="211704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188640"/>
            <a:ext cx="4464496" cy="30243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Open Sans"/>
              </a:rPr>
              <a:t>На узкой дорожке — Голова да рожки. Кто так медленно ползёт, На себе свой дом везёт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?</a:t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>(улитка)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470348"/>
            <a:ext cx="3087688" cy="195365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356992"/>
            <a:ext cx="4745459" cy="335701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69" y="188640"/>
            <a:ext cx="3582144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95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3789040"/>
            <a:ext cx="4617562" cy="2819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Яркий мини вертолет Отправляется в полёт. Но зачем ему глаза?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Да он просто 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(стрекоза)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77072"/>
            <a:ext cx="3554004" cy="2195222"/>
          </a:xfrm>
        </p:spPr>
      </p:pic>
      <p:pic>
        <p:nvPicPr>
          <p:cNvPr id="6" name="Содержимое 5" descr="nature-wilderness-wing-photography-animal-green-insect-macro-close-fauna-invertebrate-close-up-dragonfly-damselfly-odonata-flight-insect-macro-photography-arthropod-datailaufnahme-macro-photo-dragonflies-and-damseflies-net-win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88640"/>
            <a:ext cx="5071962" cy="3381998"/>
          </a:xfrm>
        </p:spPr>
      </p:pic>
    </p:spTree>
    <p:extLst>
      <p:ext uri="{BB962C8B-B14F-4D97-AF65-F5344CB8AC3E}">
        <p14:creationId xmlns:p14="http://schemas.microsoft.com/office/powerpoint/2010/main" val="103139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260648"/>
            <a:ext cx="3969490" cy="30963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</a:rPr>
              <a:t>В зелёных мундирах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</a:rPr>
              <a:t>траве на лугах Живут музыканты На длинных ногах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  <a:b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</a:rPr>
              <a:t>(кузнечик)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79" y="3645024"/>
            <a:ext cx="3347323" cy="278507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002" y="548680"/>
            <a:ext cx="3511574" cy="2566160"/>
          </a:xfrm>
        </p:spPr>
      </p:pic>
      <p:pic>
        <p:nvPicPr>
          <p:cNvPr id="7" name="Рисунок 6" descr="kuznechik-sarancha-zelenyy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573016"/>
            <a:ext cx="4459160" cy="284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20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60648"/>
            <a:ext cx="4403498" cy="25922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Насекомое — в почёте, Целый день она в полёте, Опыляет все цветы, Чтоб медку отведал ты.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(пчела)  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126816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04664"/>
            <a:ext cx="4176464" cy="3355414"/>
          </a:xfrm>
        </p:spPr>
      </p:pic>
      <p:pic>
        <p:nvPicPr>
          <p:cNvPr id="9" name="Содержимое 8" descr="nature-blossom-plant-photography-flower-petal-bloom-pollen-spring-insect-macro-yellow-flora-fauna-invertebrate-sprinkle-close-up-bee-bumblebee-nectar-macro-photography-honey-bee-daisy-family-pollinator-membrane-winged-insect-6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356992"/>
            <a:ext cx="4964669" cy="330978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141</TotalTime>
  <Words>228</Words>
  <Application>Microsoft Office PowerPoint</Application>
  <PresentationFormat>Экран (4:3)</PresentationFormat>
  <Paragraphs>28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Open Sans</vt:lpstr>
      <vt:lpstr>Times New Roman</vt:lpstr>
      <vt:lpstr>Trebuchet MS</vt:lpstr>
      <vt:lpstr>Wingdings 3</vt:lpstr>
      <vt:lpstr>Грань</vt:lpstr>
      <vt:lpstr>Презентация к занятию по развитию речи «Насекомые»</vt:lpstr>
      <vt:lpstr>Презентация PowerPoint</vt:lpstr>
      <vt:lpstr>Презентация PowerPoint</vt:lpstr>
      <vt:lpstr>Шевелились у цветка Все четыре лепестка. Я сорвать его хотел - Он вспорхнул и улетел. (бабочка)</vt:lpstr>
      <vt:lpstr>По траве ползёт жучок, Красный в точку сюртучок —  Два надкрылья то, дружочек.  Ровно семь на каждом точек! (божья коровка)  </vt:lpstr>
      <vt:lpstr>На узкой дорожке — Голова да рожки. Кто так медленно ползёт, На себе свой дом везёт? (улитка)</vt:lpstr>
      <vt:lpstr>Яркий мини вертолет Отправляется в полёт. Но зачем ему глаза?  Да он просто … (стрекоза)</vt:lpstr>
      <vt:lpstr>В зелёных мундирах  В траве на лугах Живут музыканты На длинных ногах. (кузнечик)  </vt:lpstr>
      <vt:lpstr>Насекомое — в почёте, Целый день она в полёте, Опыляет все цветы, Чтоб медку отведал ты.  (пчела)   </vt:lpstr>
      <vt:lpstr>Всем она надоедает  И по комнатам летает, Пристаёт и вновь резвится, Ей спокойно не сидится. Всё летает и жужжит, На стекле окна сидит, Позолоченное брюхо, Догадались? Это… (муха) </vt:lpstr>
      <vt:lpstr>Модница крылатая, Платье полосатое. Ростом хоть и кроха, Укусит — будет плохо. (оса) </vt:lpstr>
      <vt:lpstr>Волосата, зелена,  В листьях прячется она. Хоть и много ножек, Бегать все равно не может. (гусеница) </vt:lpstr>
      <vt:lpstr>Он пищит, когда летит! А укус его зудит.  С хоботком, хотя не слон. Кто, скажи, дружочек, он? (комар) </vt:lpstr>
      <vt:lpstr>Я работаю в артели  У корней лохматой ели. По буграм тащу бревно — Больше плотника оно. (муравей) </vt:lpstr>
      <vt:lpstr>Его фигура подвела – Гораздо толще, чем пчела. Полоски — словно у осы, На брюшке — капельки росы. Смотри, он плюхнулся на хмель — Большой, мохнатый, толстый … (шмель) </vt:lpstr>
      <vt:lpstr>Жу-жу, жу-жу, Я на ветке сижу,  Букву Ж всегда твержу. Зная твёрдо букву эту, Я жужжу весной и летом  (жук)  </vt:lpstr>
      <vt:lpstr>«ФИЗКУЛЬТМИНУТКА»</vt:lpstr>
      <vt:lpstr>Найди насекомых</vt:lpstr>
      <vt:lpstr>«Один – много»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Дет.сад №30</dc:creator>
  <cp:lastModifiedBy>Max</cp:lastModifiedBy>
  <cp:revision>18</cp:revision>
  <dcterms:created xsi:type="dcterms:W3CDTF">2021-04-20T11:20:53Z</dcterms:created>
  <dcterms:modified xsi:type="dcterms:W3CDTF">2021-04-22T13:38:39Z</dcterms:modified>
</cp:coreProperties>
</file>