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  <p:sldMasterId id="2147483674" r:id="rId2"/>
  </p:sldMasterIdLst>
  <p:sldIdLst>
    <p:sldId id="256" r:id="rId3"/>
    <p:sldId id="280" r:id="rId4"/>
    <p:sldId id="281" r:id="rId5"/>
    <p:sldId id="282" r:id="rId6"/>
    <p:sldId id="283" r:id="rId7"/>
    <p:sldId id="284" r:id="rId8"/>
    <p:sldId id="285" r:id="rId9"/>
    <p:sldId id="286" r:id="rId10"/>
    <p:sldId id="287" r:id="rId11"/>
    <p:sldId id="288" r:id="rId12"/>
    <p:sldId id="289" r:id="rId13"/>
    <p:sldId id="300" r:id="rId14"/>
    <p:sldId id="301" r:id="rId15"/>
  </p:sldIdLst>
  <p:sldSz cx="9144000" cy="6858000" type="screen4x3"/>
  <p:notesSz cx="7559675" cy="106918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457200" y="174960"/>
            <a:ext cx="822924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2144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8" name="PlaceHolder 3"/>
          <p:cNvSpPr>
            <a:spLocks noGrp="1"/>
          </p:cNvSpPr>
          <p:nvPr>
            <p:ph type="body"/>
          </p:nvPr>
        </p:nvSpPr>
        <p:spPr>
          <a:xfrm>
            <a:off x="457200" y="3948480"/>
            <a:ext cx="8229240" cy="2144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457200" y="174960"/>
            <a:ext cx="822924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44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44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2" name="PlaceHolder 4"/>
          <p:cNvSpPr>
            <a:spLocks noGrp="1"/>
          </p:cNvSpPr>
          <p:nvPr>
            <p:ph type="body"/>
          </p:nvPr>
        </p:nvSpPr>
        <p:spPr>
          <a:xfrm>
            <a:off x="457200" y="3948480"/>
            <a:ext cx="4015800" cy="2144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3" name="PlaceHolder 5"/>
          <p:cNvSpPr>
            <a:spLocks noGrp="1"/>
          </p:cNvSpPr>
          <p:nvPr>
            <p:ph type="body"/>
          </p:nvPr>
        </p:nvSpPr>
        <p:spPr>
          <a:xfrm>
            <a:off x="4674240" y="3948480"/>
            <a:ext cx="4015800" cy="2144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457200" y="174960"/>
            <a:ext cx="822924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5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2649600" cy="2144160"/>
          </a:xfrm>
          <a:prstGeom prst="rect">
            <a:avLst/>
          </a:prstGeom>
        </p:spPr>
        <p:txBody>
          <a:bodyPr lIns="0" tIns="0" rIns="0" bIns="0">
            <a:normAutofit fontScale="91000"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6" name="PlaceHolder 3"/>
          <p:cNvSpPr>
            <a:spLocks noGrp="1"/>
          </p:cNvSpPr>
          <p:nvPr>
            <p:ph type="body"/>
          </p:nvPr>
        </p:nvSpPr>
        <p:spPr>
          <a:xfrm>
            <a:off x="3239640" y="1600200"/>
            <a:ext cx="2649600" cy="2144160"/>
          </a:xfrm>
          <a:prstGeom prst="rect">
            <a:avLst/>
          </a:prstGeom>
        </p:spPr>
        <p:txBody>
          <a:bodyPr lIns="0" tIns="0" rIns="0" bIns="0">
            <a:normAutofit fontScale="91000"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7" name="PlaceHolder 4"/>
          <p:cNvSpPr>
            <a:spLocks noGrp="1"/>
          </p:cNvSpPr>
          <p:nvPr>
            <p:ph type="body"/>
          </p:nvPr>
        </p:nvSpPr>
        <p:spPr>
          <a:xfrm>
            <a:off x="6022080" y="1600200"/>
            <a:ext cx="2649600" cy="2144160"/>
          </a:xfrm>
          <a:prstGeom prst="rect">
            <a:avLst/>
          </a:prstGeom>
        </p:spPr>
        <p:txBody>
          <a:bodyPr lIns="0" tIns="0" rIns="0" bIns="0">
            <a:normAutofit fontScale="91000"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8" name="PlaceHolder 5"/>
          <p:cNvSpPr>
            <a:spLocks noGrp="1"/>
          </p:cNvSpPr>
          <p:nvPr>
            <p:ph type="body"/>
          </p:nvPr>
        </p:nvSpPr>
        <p:spPr>
          <a:xfrm>
            <a:off x="457200" y="3948480"/>
            <a:ext cx="2649600" cy="2144160"/>
          </a:xfrm>
          <a:prstGeom prst="rect">
            <a:avLst/>
          </a:prstGeom>
        </p:spPr>
        <p:txBody>
          <a:bodyPr lIns="0" tIns="0" rIns="0" bIns="0">
            <a:normAutofit fontScale="91000"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9" name="PlaceHolder 6"/>
          <p:cNvSpPr>
            <a:spLocks noGrp="1"/>
          </p:cNvSpPr>
          <p:nvPr>
            <p:ph type="body"/>
          </p:nvPr>
        </p:nvSpPr>
        <p:spPr>
          <a:xfrm>
            <a:off x="3239640" y="3948480"/>
            <a:ext cx="2649600" cy="2144160"/>
          </a:xfrm>
          <a:prstGeom prst="rect">
            <a:avLst/>
          </a:prstGeom>
        </p:spPr>
        <p:txBody>
          <a:bodyPr lIns="0" tIns="0" rIns="0" bIns="0">
            <a:normAutofit fontScale="91000"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0" name="PlaceHolder 7"/>
          <p:cNvSpPr>
            <a:spLocks noGrp="1"/>
          </p:cNvSpPr>
          <p:nvPr>
            <p:ph type="body"/>
          </p:nvPr>
        </p:nvSpPr>
        <p:spPr>
          <a:xfrm>
            <a:off x="6022080" y="3948480"/>
            <a:ext cx="2649600" cy="2144160"/>
          </a:xfrm>
          <a:prstGeom prst="rect">
            <a:avLst/>
          </a:prstGeom>
        </p:spPr>
        <p:txBody>
          <a:bodyPr lIns="0" tIns="0" rIns="0" bIns="0">
            <a:normAutofit fontScale="91000"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PlaceHolder 1"/>
          <p:cNvSpPr>
            <a:spLocks noGrp="1"/>
          </p:cNvSpPr>
          <p:nvPr>
            <p:ph type="title"/>
          </p:nvPr>
        </p:nvSpPr>
        <p:spPr>
          <a:xfrm>
            <a:off x="457200" y="174960"/>
            <a:ext cx="822924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8" name="PlaceHolder 2"/>
          <p:cNvSpPr>
            <a:spLocks noGrp="1"/>
          </p:cNvSpPr>
          <p:nvPr>
            <p:ph type="subTitle"/>
          </p:nvPr>
        </p:nvSpPr>
        <p:spPr>
          <a:xfrm>
            <a:off x="457200" y="1600200"/>
            <a:ext cx="8229240" cy="449532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PlaceHolder 1"/>
          <p:cNvSpPr>
            <a:spLocks noGrp="1"/>
          </p:cNvSpPr>
          <p:nvPr>
            <p:ph type="title"/>
          </p:nvPr>
        </p:nvSpPr>
        <p:spPr>
          <a:xfrm>
            <a:off x="457200" y="174960"/>
            <a:ext cx="822924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0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495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PlaceHolder 1"/>
          <p:cNvSpPr>
            <a:spLocks noGrp="1"/>
          </p:cNvSpPr>
          <p:nvPr>
            <p:ph type="title"/>
          </p:nvPr>
        </p:nvSpPr>
        <p:spPr>
          <a:xfrm>
            <a:off x="457200" y="174960"/>
            <a:ext cx="822924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2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495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3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495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PlaceHolder 1"/>
          <p:cNvSpPr>
            <a:spLocks noGrp="1"/>
          </p:cNvSpPr>
          <p:nvPr>
            <p:ph type="title"/>
          </p:nvPr>
        </p:nvSpPr>
        <p:spPr>
          <a:xfrm>
            <a:off x="457200" y="174960"/>
            <a:ext cx="822924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PlaceHolder 1"/>
          <p:cNvSpPr>
            <a:spLocks noGrp="1"/>
          </p:cNvSpPr>
          <p:nvPr>
            <p:ph type="subTitle"/>
          </p:nvPr>
        </p:nvSpPr>
        <p:spPr>
          <a:xfrm>
            <a:off x="457200" y="228600"/>
            <a:ext cx="8229240" cy="52977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PlaceHolder 1"/>
          <p:cNvSpPr>
            <a:spLocks noGrp="1"/>
          </p:cNvSpPr>
          <p:nvPr>
            <p:ph type="title"/>
          </p:nvPr>
        </p:nvSpPr>
        <p:spPr>
          <a:xfrm>
            <a:off x="457200" y="174960"/>
            <a:ext cx="822924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7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44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8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495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9" name="PlaceHolder 4"/>
          <p:cNvSpPr>
            <a:spLocks noGrp="1"/>
          </p:cNvSpPr>
          <p:nvPr>
            <p:ph type="body"/>
          </p:nvPr>
        </p:nvSpPr>
        <p:spPr>
          <a:xfrm>
            <a:off x="457200" y="3948480"/>
            <a:ext cx="4015800" cy="2144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laceHolder 1"/>
          <p:cNvSpPr>
            <a:spLocks noGrp="1"/>
          </p:cNvSpPr>
          <p:nvPr>
            <p:ph type="title"/>
          </p:nvPr>
        </p:nvSpPr>
        <p:spPr>
          <a:xfrm>
            <a:off x="457200" y="174960"/>
            <a:ext cx="822924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" name="PlaceHolder 2"/>
          <p:cNvSpPr>
            <a:spLocks noGrp="1"/>
          </p:cNvSpPr>
          <p:nvPr>
            <p:ph type="subTitle"/>
          </p:nvPr>
        </p:nvSpPr>
        <p:spPr>
          <a:xfrm>
            <a:off x="457200" y="1600200"/>
            <a:ext cx="8229240" cy="449532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PlaceHolder 1"/>
          <p:cNvSpPr>
            <a:spLocks noGrp="1"/>
          </p:cNvSpPr>
          <p:nvPr>
            <p:ph type="title"/>
          </p:nvPr>
        </p:nvSpPr>
        <p:spPr>
          <a:xfrm>
            <a:off x="457200" y="174960"/>
            <a:ext cx="822924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1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495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2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44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3" name="PlaceHolder 4"/>
          <p:cNvSpPr>
            <a:spLocks noGrp="1"/>
          </p:cNvSpPr>
          <p:nvPr>
            <p:ph type="body"/>
          </p:nvPr>
        </p:nvSpPr>
        <p:spPr>
          <a:xfrm>
            <a:off x="4674240" y="3948480"/>
            <a:ext cx="4015800" cy="2144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PlaceHolder 1"/>
          <p:cNvSpPr>
            <a:spLocks noGrp="1"/>
          </p:cNvSpPr>
          <p:nvPr>
            <p:ph type="title"/>
          </p:nvPr>
        </p:nvSpPr>
        <p:spPr>
          <a:xfrm>
            <a:off x="457200" y="174960"/>
            <a:ext cx="822924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5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44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6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44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7" name="PlaceHolder 4"/>
          <p:cNvSpPr>
            <a:spLocks noGrp="1"/>
          </p:cNvSpPr>
          <p:nvPr>
            <p:ph type="body"/>
          </p:nvPr>
        </p:nvSpPr>
        <p:spPr>
          <a:xfrm>
            <a:off x="457200" y="3948480"/>
            <a:ext cx="8229240" cy="2144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PlaceHolder 1"/>
          <p:cNvSpPr>
            <a:spLocks noGrp="1"/>
          </p:cNvSpPr>
          <p:nvPr>
            <p:ph type="title"/>
          </p:nvPr>
        </p:nvSpPr>
        <p:spPr>
          <a:xfrm>
            <a:off x="457200" y="174960"/>
            <a:ext cx="822924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9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2144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0" name="PlaceHolder 3"/>
          <p:cNvSpPr>
            <a:spLocks noGrp="1"/>
          </p:cNvSpPr>
          <p:nvPr>
            <p:ph type="body"/>
          </p:nvPr>
        </p:nvSpPr>
        <p:spPr>
          <a:xfrm>
            <a:off x="457200" y="3948480"/>
            <a:ext cx="8229240" cy="2144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PlaceHolder 1"/>
          <p:cNvSpPr>
            <a:spLocks noGrp="1"/>
          </p:cNvSpPr>
          <p:nvPr>
            <p:ph type="title"/>
          </p:nvPr>
        </p:nvSpPr>
        <p:spPr>
          <a:xfrm>
            <a:off x="457200" y="174960"/>
            <a:ext cx="822924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2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44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3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44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4" name="PlaceHolder 4"/>
          <p:cNvSpPr>
            <a:spLocks noGrp="1"/>
          </p:cNvSpPr>
          <p:nvPr>
            <p:ph type="body"/>
          </p:nvPr>
        </p:nvSpPr>
        <p:spPr>
          <a:xfrm>
            <a:off x="457200" y="3948480"/>
            <a:ext cx="4015800" cy="2144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5" name="PlaceHolder 5"/>
          <p:cNvSpPr>
            <a:spLocks noGrp="1"/>
          </p:cNvSpPr>
          <p:nvPr>
            <p:ph type="body"/>
          </p:nvPr>
        </p:nvSpPr>
        <p:spPr>
          <a:xfrm>
            <a:off x="4674240" y="3948480"/>
            <a:ext cx="4015800" cy="2144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PlaceHolder 1"/>
          <p:cNvSpPr>
            <a:spLocks noGrp="1"/>
          </p:cNvSpPr>
          <p:nvPr>
            <p:ph type="title"/>
          </p:nvPr>
        </p:nvSpPr>
        <p:spPr>
          <a:xfrm>
            <a:off x="457200" y="174960"/>
            <a:ext cx="822924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7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2649600" cy="2144160"/>
          </a:xfrm>
          <a:prstGeom prst="rect">
            <a:avLst/>
          </a:prstGeom>
        </p:spPr>
        <p:txBody>
          <a:bodyPr lIns="0" tIns="0" rIns="0" bIns="0">
            <a:normAutofit fontScale="91000"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8" name="PlaceHolder 3"/>
          <p:cNvSpPr>
            <a:spLocks noGrp="1"/>
          </p:cNvSpPr>
          <p:nvPr>
            <p:ph type="body"/>
          </p:nvPr>
        </p:nvSpPr>
        <p:spPr>
          <a:xfrm>
            <a:off x="3239640" y="1600200"/>
            <a:ext cx="2649600" cy="2144160"/>
          </a:xfrm>
          <a:prstGeom prst="rect">
            <a:avLst/>
          </a:prstGeom>
        </p:spPr>
        <p:txBody>
          <a:bodyPr lIns="0" tIns="0" rIns="0" bIns="0">
            <a:normAutofit fontScale="91000"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9" name="PlaceHolder 4"/>
          <p:cNvSpPr>
            <a:spLocks noGrp="1"/>
          </p:cNvSpPr>
          <p:nvPr>
            <p:ph type="body"/>
          </p:nvPr>
        </p:nvSpPr>
        <p:spPr>
          <a:xfrm>
            <a:off x="6022080" y="1600200"/>
            <a:ext cx="2649600" cy="2144160"/>
          </a:xfrm>
          <a:prstGeom prst="rect">
            <a:avLst/>
          </a:prstGeom>
        </p:spPr>
        <p:txBody>
          <a:bodyPr lIns="0" tIns="0" rIns="0" bIns="0">
            <a:normAutofit fontScale="91000"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0" name="PlaceHolder 5"/>
          <p:cNvSpPr>
            <a:spLocks noGrp="1"/>
          </p:cNvSpPr>
          <p:nvPr>
            <p:ph type="body"/>
          </p:nvPr>
        </p:nvSpPr>
        <p:spPr>
          <a:xfrm>
            <a:off x="457200" y="3948480"/>
            <a:ext cx="2649600" cy="2144160"/>
          </a:xfrm>
          <a:prstGeom prst="rect">
            <a:avLst/>
          </a:prstGeom>
        </p:spPr>
        <p:txBody>
          <a:bodyPr lIns="0" tIns="0" rIns="0" bIns="0">
            <a:normAutofit fontScale="91000"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1" name="PlaceHolder 6"/>
          <p:cNvSpPr>
            <a:spLocks noGrp="1"/>
          </p:cNvSpPr>
          <p:nvPr>
            <p:ph type="body"/>
          </p:nvPr>
        </p:nvSpPr>
        <p:spPr>
          <a:xfrm>
            <a:off x="3239640" y="3948480"/>
            <a:ext cx="2649600" cy="2144160"/>
          </a:xfrm>
          <a:prstGeom prst="rect">
            <a:avLst/>
          </a:prstGeom>
        </p:spPr>
        <p:txBody>
          <a:bodyPr lIns="0" tIns="0" rIns="0" bIns="0">
            <a:normAutofit fontScale="91000"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2" name="PlaceHolder 7"/>
          <p:cNvSpPr>
            <a:spLocks noGrp="1"/>
          </p:cNvSpPr>
          <p:nvPr>
            <p:ph type="body"/>
          </p:nvPr>
        </p:nvSpPr>
        <p:spPr>
          <a:xfrm>
            <a:off x="6022080" y="3948480"/>
            <a:ext cx="2649600" cy="2144160"/>
          </a:xfrm>
          <a:prstGeom prst="rect">
            <a:avLst/>
          </a:prstGeom>
        </p:spPr>
        <p:txBody>
          <a:bodyPr lIns="0" tIns="0" rIns="0" bIns="0">
            <a:normAutofit fontScale="91000"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457200" y="174960"/>
            <a:ext cx="822924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495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457200" y="174960"/>
            <a:ext cx="822924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495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495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laceHolder 1"/>
          <p:cNvSpPr>
            <a:spLocks noGrp="1"/>
          </p:cNvSpPr>
          <p:nvPr>
            <p:ph type="title"/>
          </p:nvPr>
        </p:nvSpPr>
        <p:spPr>
          <a:xfrm>
            <a:off x="457200" y="174960"/>
            <a:ext cx="822924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PlaceHolder 1"/>
          <p:cNvSpPr>
            <a:spLocks noGrp="1"/>
          </p:cNvSpPr>
          <p:nvPr>
            <p:ph type="subTitle"/>
          </p:nvPr>
        </p:nvSpPr>
        <p:spPr>
          <a:xfrm>
            <a:off x="457200" y="228600"/>
            <a:ext cx="8229240" cy="52977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457200" y="174960"/>
            <a:ext cx="822924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44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495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457200" y="3948480"/>
            <a:ext cx="4015800" cy="2144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457200" y="174960"/>
            <a:ext cx="822924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4953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44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" name="PlaceHolder 4"/>
          <p:cNvSpPr>
            <a:spLocks noGrp="1"/>
          </p:cNvSpPr>
          <p:nvPr>
            <p:ph type="body"/>
          </p:nvPr>
        </p:nvSpPr>
        <p:spPr>
          <a:xfrm>
            <a:off x="4674240" y="3948480"/>
            <a:ext cx="4015800" cy="2144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457200" y="174960"/>
            <a:ext cx="8229240" cy="1250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44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4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44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5" name="PlaceHolder 4"/>
          <p:cNvSpPr>
            <a:spLocks noGrp="1"/>
          </p:cNvSpPr>
          <p:nvPr>
            <p:ph type="body"/>
          </p:nvPr>
        </p:nvSpPr>
        <p:spPr>
          <a:xfrm>
            <a:off x="457200" y="3948480"/>
            <a:ext cx="8229240" cy="2144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1"/>
          <p:cNvGrpSpPr/>
          <p:nvPr/>
        </p:nvGrpSpPr>
        <p:grpSpPr>
          <a:xfrm>
            <a:off x="0" y="0"/>
            <a:ext cx="9143640" cy="6857640"/>
            <a:chOff x="0" y="0"/>
            <a:chExt cx="9143640" cy="6857640"/>
          </a:xfrm>
        </p:grpSpPr>
        <p:sp>
          <p:nvSpPr>
            <p:cNvPr id="26" name="CustomShape 2"/>
            <p:cNvSpPr/>
            <p:nvPr/>
          </p:nvSpPr>
          <p:spPr>
            <a:xfrm>
              <a:off x="0" y="4876920"/>
              <a:ext cx="9143640" cy="1980720"/>
            </a:xfrm>
            <a:custGeom>
              <a:avLst/>
              <a:gdLst/>
              <a:ahLst/>
              <a:cxnLst/>
              <a:rect l="l" t="t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/>
            </a:gradFill>
            <a:ln w="936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2" name="CustomShape 3"/>
            <p:cNvSpPr/>
            <p:nvPr/>
          </p:nvSpPr>
          <p:spPr>
            <a:xfrm>
              <a:off x="0" y="0"/>
              <a:ext cx="9143640" cy="4876560"/>
            </a:xfrm>
            <a:custGeom>
              <a:avLst/>
              <a:gdLst/>
              <a:ahLst/>
              <a:cxnLst/>
              <a:rect l="l" t="t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5400000"/>
            </a:gradFill>
            <a:ln w="936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sp>
        <p:nvSpPr>
          <p:cNvPr id="3" name="CustomShape 4"/>
          <p:cNvSpPr/>
          <p:nvPr/>
        </p:nvSpPr>
        <p:spPr>
          <a:xfrm>
            <a:off x="6248520" y="6262560"/>
            <a:ext cx="2895120" cy="609120"/>
          </a:xfrm>
          <a:custGeom>
            <a:avLst/>
            <a:gdLst/>
            <a:ahLst/>
            <a:cxnLst/>
            <a:rect l="l" t="t" r="r" b="b"/>
            <a:pathLst>
              <a:path w="5748" h="246">
                <a:moveTo>
                  <a:pt x="5748" y="246"/>
                </a:moveTo>
                <a:lnTo>
                  <a:pt x="0" y="246"/>
                </a:lnTo>
                <a:lnTo>
                  <a:pt x="0" y="0"/>
                </a:lnTo>
                <a:lnTo>
                  <a:pt x="5748" y="0"/>
                </a:lnTo>
                <a:lnTo>
                  <a:pt x="5748" y="246"/>
                </a:lnTo>
                <a:lnTo>
                  <a:pt x="5748" y="246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/>
          </a:gra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grpSp>
        <p:nvGrpSpPr>
          <p:cNvPr id="4" name="Group 5"/>
          <p:cNvGrpSpPr/>
          <p:nvPr/>
        </p:nvGrpSpPr>
        <p:grpSpPr>
          <a:xfrm>
            <a:off x="0" y="6019920"/>
            <a:ext cx="7848360" cy="856800"/>
            <a:chOff x="0" y="6019920"/>
            <a:chExt cx="7848360" cy="856800"/>
          </a:xfrm>
        </p:grpSpPr>
        <p:sp>
          <p:nvSpPr>
            <p:cNvPr id="5" name="CustomShape 6"/>
            <p:cNvSpPr/>
            <p:nvPr/>
          </p:nvSpPr>
          <p:spPr>
            <a:xfrm>
              <a:off x="2362320" y="6019920"/>
              <a:ext cx="5143320" cy="850680"/>
            </a:xfrm>
            <a:custGeom>
              <a:avLst/>
              <a:gdLst/>
              <a:ahLst/>
              <a:cxnLst/>
              <a:rect l="l" t="t" r="r" b="b"/>
              <a:pathLst>
                <a:path w="3240" h="536">
                  <a:moveTo>
                    <a:pt x="3132" y="469"/>
                  </a:moveTo>
                  <a:lnTo>
                    <a:pt x="2995" y="395"/>
                  </a:lnTo>
                  <a:lnTo>
                    <a:pt x="2911" y="375"/>
                  </a:lnTo>
                  <a:lnTo>
                    <a:pt x="2678" y="228"/>
                  </a:lnTo>
                  <a:lnTo>
                    <a:pt x="2553" y="74"/>
                  </a:lnTo>
                  <a:lnTo>
                    <a:pt x="2457" y="7"/>
                  </a:lnTo>
                  <a:lnTo>
                    <a:pt x="2403" y="47"/>
                  </a:lnTo>
                  <a:lnTo>
                    <a:pt x="2289" y="74"/>
                  </a:lnTo>
                  <a:lnTo>
                    <a:pt x="2134" y="74"/>
                  </a:lnTo>
                  <a:lnTo>
                    <a:pt x="2044" y="128"/>
                  </a:lnTo>
                  <a:lnTo>
                    <a:pt x="1775" y="222"/>
                  </a:lnTo>
                  <a:lnTo>
                    <a:pt x="1602" y="181"/>
                  </a:lnTo>
                  <a:lnTo>
                    <a:pt x="1560" y="101"/>
                  </a:lnTo>
                  <a:lnTo>
                    <a:pt x="1542" y="87"/>
                  </a:lnTo>
                  <a:lnTo>
                    <a:pt x="1446" y="60"/>
                  </a:lnTo>
                  <a:lnTo>
                    <a:pt x="1375" y="74"/>
                  </a:lnTo>
                  <a:lnTo>
                    <a:pt x="1309" y="87"/>
                  </a:lnTo>
                  <a:lnTo>
                    <a:pt x="1243" y="13"/>
                  </a:lnTo>
                  <a:lnTo>
                    <a:pt x="1225" y="0"/>
                  </a:lnTo>
                  <a:lnTo>
                    <a:pt x="1189" y="0"/>
                  </a:lnTo>
                  <a:lnTo>
                    <a:pt x="1106" y="34"/>
                  </a:lnTo>
                  <a:lnTo>
                    <a:pt x="1106" y="34"/>
                  </a:lnTo>
                  <a:lnTo>
                    <a:pt x="1094" y="40"/>
                  </a:lnTo>
                  <a:lnTo>
                    <a:pt x="1070" y="54"/>
                  </a:lnTo>
                  <a:lnTo>
                    <a:pt x="1034" y="74"/>
                  </a:lnTo>
                  <a:lnTo>
                    <a:pt x="1004" y="74"/>
                  </a:lnTo>
                  <a:lnTo>
                    <a:pt x="986" y="74"/>
                  </a:lnTo>
                  <a:lnTo>
                    <a:pt x="956" y="81"/>
                  </a:lnTo>
                  <a:lnTo>
                    <a:pt x="920" y="94"/>
                  </a:lnTo>
                  <a:lnTo>
                    <a:pt x="884" y="107"/>
                  </a:lnTo>
                  <a:lnTo>
                    <a:pt x="843" y="128"/>
                  </a:lnTo>
                  <a:lnTo>
                    <a:pt x="813" y="141"/>
                  </a:lnTo>
                  <a:lnTo>
                    <a:pt x="789" y="148"/>
                  </a:lnTo>
                  <a:lnTo>
                    <a:pt x="783" y="154"/>
                  </a:lnTo>
                  <a:lnTo>
                    <a:pt x="556" y="228"/>
                  </a:lnTo>
                  <a:lnTo>
                    <a:pt x="394" y="294"/>
                  </a:lnTo>
                  <a:lnTo>
                    <a:pt x="107" y="462"/>
                  </a:lnTo>
                  <a:lnTo>
                    <a:pt x="0" y="536"/>
                  </a:lnTo>
                  <a:lnTo>
                    <a:pt x="3240" y="536"/>
                  </a:lnTo>
                  <a:lnTo>
                    <a:pt x="3132" y="469"/>
                  </a:lnTo>
                  <a:lnTo>
                    <a:pt x="3132" y="469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66667"/>
                    <a:invGamma/>
                  </a:schemeClr>
                </a:gs>
                <a:gs pos="100000">
                  <a:schemeClr val="bg2"/>
                </a:gs>
              </a:gsLst>
              <a:lin ang="5400000"/>
            </a:gradFill>
            <a:ln w="936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grpSp>
          <p:nvGrpSpPr>
            <p:cNvPr id="6" name="Group 7"/>
            <p:cNvGrpSpPr/>
            <p:nvPr/>
          </p:nvGrpSpPr>
          <p:grpSpPr>
            <a:xfrm>
              <a:off x="3946680" y="6019920"/>
              <a:ext cx="3901680" cy="856800"/>
              <a:chOff x="3946680" y="6019920"/>
              <a:chExt cx="3901680" cy="856800"/>
            </a:xfrm>
          </p:grpSpPr>
          <p:sp>
            <p:nvSpPr>
              <p:cNvPr id="7" name="CustomShape 8"/>
              <p:cNvSpPr/>
              <p:nvPr/>
            </p:nvSpPr>
            <p:spPr>
              <a:xfrm>
                <a:off x="6267600" y="6031080"/>
                <a:ext cx="1580760" cy="845640"/>
              </a:xfrm>
              <a:custGeom>
                <a:avLst/>
                <a:gdLst/>
                <a:ahLst/>
                <a:cxnLst/>
                <a:rect l="l" t="t" r="r" b="b"/>
                <a:pathLst>
                  <a:path w="996" h="533">
                    <a:moveTo>
                      <a:pt x="636" y="373"/>
                    </a:moveTo>
                    <a:lnTo>
                      <a:pt x="495" y="370"/>
                    </a:lnTo>
                    <a:lnTo>
                      <a:pt x="280" y="249"/>
                    </a:lnTo>
                    <a:lnTo>
                      <a:pt x="127" y="66"/>
                    </a:lnTo>
                    <a:lnTo>
                      <a:pt x="0" y="0"/>
                    </a:lnTo>
                    <a:lnTo>
                      <a:pt x="22" y="26"/>
                    </a:lnTo>
                    <a:lnTo>
                      <a:pt x="0" y="65"/>
                    </a:lnTo>
                    <a:lnTo>
                      <a:pt x="30" y="119"/>
                    </a:lnTo>
                    <a:lnTo>
                      <a:pt x="75" y="243"/>
                    </a:lnTo>
                    <a:lnTo>
                      <a:pt x="45" y="422"/>
                    </a:lnTo>
                    <a:lnTo>
                      <a:pt x="200" y="329"/>
                    </a:lnTo>
                    <a:lnTo>
                      <a:pt x="612" y="533"/>
                    </a:lnTo>
                    <a:lnTo>
                      <a:pt x="996" y="529"/>
                    </a:lnTo>
                    <a:lnTo>
                      <a:pt x="828" y="473"/>
                    </a:lnTo>
                    <a:lnTo>
                      <a:pt x="636" y="373"/>
                    </a:lnTo>
                    <a:close/>
                  </a:path>
                </a:pathLst>
              </a:custGeom>
              <a:solidFill>
                <a:schemeClr val="bg2"/>
              </a:solidFill>
              <a:ln w="936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8" name="CustomShape 9"/>
              <p:cNvSpPr/>
              <p:nvPr/>
            </p:nvSpPr>
            <p:spPr>
              <a:xfrm>
                <a:off x="4249800" y="6019920"/>
                <a:ext cx="294840" cy="626760"/>
              </a:xfrm>
              <a:custGeom>
                <a:avLst/>
                <a:gdLst/>
                <a:ahLst/>
                <a:cxnLst/>
                <a:rect l="l" t="t" r="r" b="b"/>
                <a:pathLst>
                  <a:path w="186" h="353">
                    <a:moveTo>
                      <a:pt x="36" y="0"/>
                    </a:moveTo>
                    <a:lnTo>
                      <a:pt x="54" y="18"/>
                    </a:lnTo>
                    <a:lnTo>
                      <a:pt x="24" y="30"/>
                    </a:lnTo>
                    <a:lnTo>
                      <a:pt x="18" y="66"/>
                    </a:lnTo>
                    <a:lnTo>
                      <a:pt x="42" y="114"/>
                    </a:lnTo>
                    <a:lnTo>
                      <a:pt x="48" y="162"/>
                    </a:lnTo>
                    <a:lnTo>
                      <a:pt x="0" y="353"/>
                    </a:lnTo>
                    <a:lnTo>
                      <a:pt x="54" y="233"/>
                    </a:lnTo>
                    <a:lnTo>
                      <a:pt x="84" y="216"/>
                    </a:lnTo>
                    <a:lnTo>
                      <a:pt x="126" y="126"/>
                    </a:lnTo>
                    <a:lnTo>
                      <a:pt x="144" y="120"/>
                    </a:lnTo>
                    <a:lnTo>
                      <a:pt x="144" y="90"/>
                    </a:lnTo>
                    <a:lnTo>
                      <a:pt x="186" y="66"/>
                    </a:lnTo>
                    <a:lnTo>
                      <a:pt x="162" y="60"/>
                    </a:lnTo>
                    <a:lnTo>
                      <a:pt x="36" y="0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 w="936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9" name="CustomShape 10"/>
              <p:cNvSpPr/>
              <p:nvPr/>
            </p:nvSpPr>
            <p:spPr>
              <a:xfrm>
                <a:off x="4809960" y="6180120"/>
                <a:ext cx="599760" cy="429840"/>
              </a:xfrm>
              <a:custGeom>
                <a:avLst/>
                <a:gdLst/>
                <a:ahLst/>
                <a:cxnLst/>
                <a:rect l="l" t="t" r="r" b="b"/>
                <a:pathLst>
                  <a:path w="378" h="271">
                    <a:moveTo>
                      <a:pt x="18" y="0"/>
                    </a:moveTo>
                    <a:lnTo>
                      <a:pt x="12" y="13"/>
                    </a:lnTo>
                    <a:lnTo>
                      <a:pt x="0" y="40"/>
                    </a:lnTo>
                    <a:lnTo>
                      <a:pt x="60" y="121"/>
                    </a:lnTo>
                    <a:lnTo>
                      <a:pt x="310" y="271"/>
                    </a:lnTo>
                    <a:lnTo>
                      <a:pt x="290" y="139"/>
                    </a:lnTo>
                    <a:lnTo>
                      <a:pt x="378" y="76"/>
                    </a:lnTo>
                    <a:lnTo>
                      <a:pt x="251" y="94"/>
                    </a:lnTo>
                    <a:lnTo>
                      <a:pt x="90" y="54"/>
                    </a:lnTo>
                    <a:lnTo>
                      <a:pt x="18" y="0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chemeClr val="bg2"/>
              </a:solidFill>
              <a:ln w="936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10" name="CustomShape 11"/>
              <p:cNvSpPr/>
              <p:nvPr/>
            </p:nvSpPr>
            <p:spPr>
              <a:xfrm>
                <a:off x="5759280" y="6137280"/>
                <a:ext cx="245880" cy="117000"/>
              </a:xfrm>
              <a:custGeom>
                <a:avLst/>
                <a:gdLst/>
                <a:ahLst/>
                <a:cxnLst/>
                <a:rect l="l" t="t" r="r" b="b"/>
                <a:pathLst>
                  <a:path w="155" h="66">
                    <a:moveTo>
                      <a:pt x="114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6" y="6"/>
                    </a:lnTo>
                    <a:lnTo>
                      <a:pt x="6" y="18"/>
                    </a:lnTo>
                    <a:lnTo>
                      <a:pt x="0" y="24"/>
                    </a:lnTo>
                    <a:lnTo>
                      <a:pt x="78" y="60"/>
                    </a:lnTo>
                    <a:lnTo>
                      <a:pt x="96" y="42"/>
                    </a:lnTo>
                    <a:lnTo>
                      <a:pt x="155" y="66"/>
                    </a:lnTo>
                    <a:lnTo>
                      <a:pt x="126" y="24"/>
                    </a:lnTo>
                    <a:lnTo>
                      <a:pt x="149" y="0"/>
                    </a:lnTo>
                    <a:lnTo>
                      <a:pt x="114" y="0"/>
                    </a:lnTo>
                    <a:lnTo>
                      <a:pt x="114" y="0"/>
                    </a:lnTo>
                    <a:close/>
                  </a:path>
                </a:pathLst>
              </a:custGeom>
              <a:solidFill>
                <a:schemeClr val="bg2"/>
              </a:solidFill>
              <a:ln w="936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11" name="CustomShape 12"/>
              <p:cNvSpPr/>
              <p:nvPr/>
            </p:nvSpPr>
            <p:spPr>
              <a:xfrm>
                <a:off x="3946680" y="6126120"/>
                <a:ext cx="66240" cy="128160"/>
              </a:xfrm>
              <a:custGeom>
                <a:avLst/>
                <a:gdLst/>
                <a:ahLst/>
                <a:cxnLst/>
                <a:rect l="l" t="t" r="r" b="b"/>
                <a:pathLst>
                  <a:path w="42" h="72">
                    <a:moveTo>
                      <a:pt x="6" y="36"/>
                    </a:moveTo>
                    <a:lnTo>
                      <a:pt x="0" y="18"/>
                    </a:lnTo>
                    <a:lnTo>
                      <a:pt x="12" y="6"/>
                    </a:lnTo>
                    <a:lnTo>
                      <a:pt x="0" y="6"/>
                    </a:lnTo>
                    <a:lnTo>
                      <a:pt x="12" y="6"/>
                    </a:lnTo>
                    <a:lnTo>
                      <a:pt x="24" y="6"/>
                    </a:lnTo>
                    <a:lnTo>
                      <a:pt x="36" y="6"/>
                    </a:lnTo>
                    <a:lnTo>
                      <a:pt x="42" y="0"/>
                    </a:lnTo>
                    <a:lnTo>
                      <a:pt x="30" y="18"/>
                    </a:lnTo>
                    <a:lnTo>
                      <a:pt x="42" y="48"/>
                    </a:lnTo>
                    <a:lnTo>
                      <a:pt x="12" y="72"/>
                    </a:lnTo>
                    <a:lnTo>
                      <a:pt x="6" y="36"/>
                    </a:lnTo>
                    <a:lnTo>
                      <a:pt x="6" y="36"/>
                    </a:lnTo>
                    <a:close/>
                  </a:path>
                </a:pathLst>
              </a:custGeom>
              <a:solidFill>
                <a:schemeClr val="bg2"/>
              </a:solidFill>
              <a:ln w="936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</p:grpSp>
        <p:sp>
          <p:nvSpPr>
            <p:cNvPr id="12" name="CustomShape 13"/>
            <p:cNvSpPr/>
            <p:nvPr/>
          </p:nvSpPr>
          <p:spPr>
            <a:xfrm>
              <a:off x="0" y="6019920"/>
              <a:ext cx="6311520" cy="848880"/>
            </a:xfrm>
            <a:custGeom>
              <a:avLst/>
              <a:gdLst/>
              <a:ahLst/>
              <a:cxnLst/>
              <a:rect l="l" t="t" r="r" b="b"/>
              <a:pathLst>
                <a:path w="3976" h="527">
                  <a:moveTo>
                    <a:pt x="3976" y="527"/>
                  </a:moveTo>
                  <a:lnTo>
                    <a:pt x="3970" y="527"/>
                  </a:lnTo>
                  <a:lnTo>
                    <a:pt x="3844" y="509"/>
                  </a:lnTo>
                  <a:lnTo>
                    <a:pt x="2487" y="305"/>
                  </a:lnTo>
                  <a:lnTo>
                    <a:pt x="2039" y="36"/>
                  </a:lnTo>
                  <a:lnTo>
                    <a:pt x="1907" y="24"/>
                  </a:lnTo>
                  <a:lnTo>
                    <a:pt x="1883" y="54"/>
                  </a:lnTo>
                  <a:lnTo>
                    <a:pt x="1859" y="54"/>
                  </a:lnTo>
                  <a:lnTo>
                    <a:pt x="1830" y="30"/>
                  </a:lnTo>
                  <a:lnTo>
                    <a:pt x="1704" y="102"/>
                  </a:lnTo>
                  <a:lnTo>
                    <a:pt x="1608" y="126"/>
                  </a:lnTo>
                  <a:lnTo>
                    <a:pt x="1561" y="132"/>
                  </a:lnTo>
                  <a:lnTo>
                    <a:pt x="1495" y="102"/>
                  </a:lnTo>
                  <a:lnTo>
                    <a:pt x="1357" y="126"/>
                  </a:lnTo>
                  <a:lnTo>
                    <a:pt x="1285" y="24"/>
                  </a:lnTo>
                  <a:lnTo>
                    <a:pt x="1280" y="18"/>
                  </a:lnTo>
                  <a:lnTo>
                    <a:pt x="1262" y="12"/>
                  </a:lnTo>
                  <a:lnTo>
                    <a:pt x="1238" y="6"/>
                  </a:lnTo>
                  <a:lnTo>
                    <a:pt x="1220" y="0"/>
                  </a:lnTo>
                  <a:lnTo>
                    <a:pt x="1196" y="0"/>
                  </a:lnTo>
                  <a:lnTo>
                    <a:pt x="1166" y="0"/>
                  </a:lnTo>
                  <a:lnTo>
                    <a:pt x="1142" y="0"/>
                  </a:lnTo>
                  <a:lnTo>
                    <a:pt x="1136" y="0"/>
                  </a:lnTo>
                  <a:lnTo>
                    <a:pt x="1130" y="0"/>
                  </a:lnTo>
                  <a:lnTo>
                    <a:pt x="1124" y="6"/>
                  </a:lnTo>
                  <a:lnTo>
                    <a:pt x="1118" y="12"/>
                  </a:lnTo>
                  <a:lnTo>
                    <a:pt x="1100" y="18"/>
                  </a:lnTo>
                  <a:lnTo>
                    <a:pt x="1088" y="18"/>
                  </a:lnTo>
                  <a:lnTo>
                    <a:pt x="1070" y="24"/>
                  </a:lnTo>
                  <a:lnTo>
                    <a:pt x="1052" y="30"/>
                  </a:lnTo>
                  <a:lnTo>
                    <a:pt x="1034" y="36"/>
                  </a:lnTo>
                  <a:lnTo>
                    <a:pt x="1028" y="42"/>
                  </a:lnTo>
                  <a:lnTo>
                    <a:pt x="969" y="60"/>
                  </a:lnTo>
                  <a:lnTo>
                    <a:pt x="921" y="72"/>
                  </a:lnTo>
                  <a:lnTo>
                    <a:pt x="855" y="48"/>
                  </a:lnTo>
                  <a:lnTo>
                    <a:pt x="825" y="48"/>
                  </a:lnTo>
                  <a:lnTo>
                    <a:pt x="759" y="72"/>
                  </a:lnTo>
                  <a:lnTo>
                    <a:pt x="735" y="72"/>
                  </a:lnTo>
                  <a:lnTo>
                    <a:pt x="706" y="60"/>
                  </a:lnTo>
                  <a:lnTo>
                    <a:pt x="640" y="60"/>
                  </a:lnTo>
                  <a:lnTo>
                    <a:pt x="544" y="72"/>
                  </a:lnTo>
                  <a:lnTo>
                    <a:pt x="389" y="18"/>
                  </a:lnTo>
                  <a:lnTo>
                    <a:pt x="323" y="60"/>
                  </a:lnTo>
                  <a:lnTo>
                    <a:pt x="317" y="60"/>
                  </a:lnTo>
                  <a:lnTo>
                    <a:pt x="305" y="72"/>
                  </a:lnTo>
                  <a:lnTo>
                    <a:pt x="287" y="78"/>
                  </a:lnTo>
                  <a:lnTo>
                    <a:pt x="263" y="90"/>
                  </a:lnTo>
                  <a:lnTo>
                    <a:pt x="203" y="120"/>
                  </a:lnTo>
                  <a:lnTo>
                    <a:pt x="149" y="150"/>
                  </a:lnTo>
                  <a:lnTo>
                    <a:pt x="78" y="168"/>
                  </a:lnTo>
                  <a:lnTo>
                    <a:pt x="0" y="180"/>
                  </a:lnTo>
                  <a:lnTo>
                    <a:pt x="0" y="527"/>
                  </a:lnTo>
                  <a:lnTo>
                    <a:pt x="1010" y="527"/>
                  </a:lnTo>
                  <a:lnTo>
                    <a:pt x="3725" y="527"/>
                  </a:lnTo>
                  <a:lnTo>
                    <a:pt x="3976" y="527"/>
                  </a:lnTo>
                  <a:lnTo>
                    <a:pt x="3976" y="527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75686"/>
                    <a:invGamma/>
                  </a:schemeClr>
                </a:gs>
                <a:gs pos="100000">
                  <a:schemeClr val="bg2"/>
                </a:gs>
              </a:gsLst>
              <a:lin ang="5400000"/>
            </a:gradFill>
            <a:ln w="936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grpSp>
        <p:nvGrpSpPr>
          <p:cNvPr id="13" name="Group 14"/>
          <p:cNvGrpSpPr/>
          <p:nvPr/>
        </p:nvGrpSpPr>
        <p:grpSpPr>
          <a:xfrm>
            <a:off x="627120" y="6021360"/>
            <a:ext cx="5684400" cy="848880"/>
            <a:chOff x="627120" y="6021360"/>
            <a:chExt cx="5684400" cy="848880"/>
          </a:xfrm>
        </p:grpSpPr>
        <p:sp>
          <p:nvSpPr>
            <p:cNvPr id="14" name="CustomShape 15"/>
            <p:cNvSpPr/>
            <p:nvPr/>
          </p:nvSpPr>
          <p:spPr>
            <a:xfrm>
              <a:off x="1898640" y="6021360"/>
              <a:ext cx="579240" cy="461520"/>
            </a:xfrm>
            <a:custGeom>
              <a:avLst/>
              <a:gdLst/>
              <a:ahLst/>
              <a:cxnLst/>
              <a:rect l="l" t="t" r="r" b="b"/>
              <a:pathLst>
                <a:path w="365" h="287">
                  <a:moveTo>
                    <a:pt x="24" y="24"/>
                  </a:moveTo>
                  <a:lnTo>
                    <a:pt x="0" y="60"/>
                  </a:lnTo>
                  <a:lnTo>
                    <a:pt x="66" y="108"/>
                  </a:lnTo>
                  <a:lnTo>
                    <a:pt x="143" y="180"/>
                  </a:lnTo>
                  <a:lnTo>
                    <a:pt x="191" y="168"/>
                  </a:lnTo>
                  <a:lnTo>
                    <a:pt x="341" y="287"/>
                  </a:lnTo>
                  <a:lnTo>
                    <a:pt x="305" y="174"/>
                  </a:lnTo>
                  <a:lnTo>
                    <a:pt x="365" y="132"/>
                  </a:lnTo>
                  <a:lnTo>
                    <a:pt x="359" y="126"/>
                  </a:lnTo>
                  <a:lnTo>
                    <a:pt x="335" y="114"/>
                  </a:lnTo>
                  <a:lnTo>
                    <a:pt x="299" y="90"/>
                  </a:lnTo>
                  <a:lnTo>
                    <a:pt x="257" y="72"/>
                  </a:lnTo>
                  <a:lnTo>
                    <a:pt x="215" y="54"/>
                  </a:lnTo>
                  <a:lnTo>
                    <a:pt x="173" y="36"/>
                  </a:lnTo>
                  <a:lnTo>
                    <a:pt x="143" y="24"/>
                  </a:lnTo>
                  <a:lnTo>
                    <a:pt x="131" y="18"/>
                  </a:lnTo>
                  <a:lnTo>
                    <a:pt x="107" y="18"/>
                  </a:lnTo>
                  <a:lnTo>
                    <a:pt x="95" y="18"/>
                  </a:lnTo>
                  <a:lnTo>
                    <a:pt x="72" y="12"/>
                  </a:lnTo>
                  <a:lnTo>
                    <a:pt x="66" y="12"/>
                  </a:lnTo>
                  <a:lnTo>
                    <a:pt x="54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24" y="24"/>
                  </a:lnTo>
                  <a:lnTo>
                    <a:pt x="24" y="24"/>
                  </a:lnTo>
                  <a:close/>
                </a:path>
              </a:pathLst>
            </a:custGeom>
            <a:solidFill>
              <a:schemeClr val="bg2"/>
            </a:solidFill>
            <a:ln w="936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5" name="CustomShape 16"/>
            <p:cNvSpPr/>
            <p:nvPr/>
          </p:nvSpPr>
          <p:spPr>
            <a:xfrm>
              <a:off x="3084480" y="6078600"/>
              <a:ext cx="3227040" cy="791640"/>
            </a:xfrm>
            <a:custGeom>
              <a:avLst/>
              <a:gdLst/>
              <a:ahLst/>
              <a:cxnLst/>
              <a:rect l="l" t="t" r="r" b="b"/>
              <a:pathLst>
                <a:path w="2033" h="499">
                  <a:moveTo>
                    <a:pt x="186" y="18"/>
                  </a:moveTo>
                  <a:lnTo>
                    <a:pt x="138" y="6"/>
                  </a:lnTo>
                  <a:lnTo>
                    <a:pt x="96" y="0"/>
                  </a:lnTo>
                  <a:lnTo>
                    <a:pt x="36" y="0"/>
                  </a:lnTo>
                  <a:lnTo>
                    <a:pt x="12" y="25"/>
                  </a:lnTo>
                  <a:lnTo>
                    <a:pt x="0" y="128"/>
                  </a:lnTo>
                  <a:lnTo>
                    <a:pt x="60" y="104"/>
                  </a:lnTo>
                  <a:lnTo>
                    <a:pt x="90" y="134"/>
                  </a:lnTo>
                  <a:lnTo>
                    <a:pt x="150" y="153"/>
                  </a:lnTo>
                  <a:lnTo>
                    <a:pt x="209" y="273"/>
                  </a:lnTo>
                  <a:lnTo>
                    <a:pt x="401" y="359"/>
                  </a:lnTo>
                  <a:lnTo>
                    <a:pt x="777" y="359"/>
                  </a:lnTo>
                  <a:lnTo>
                    <a:pt x="2033" y="499"/>
                  </a:lnTo>
                  <a:lnTo>
                    <a:pt x="2033" y="499"/>
                  </a:lnTo>
                  <a:lnTo>
                    <a:pt x="1991" y="493"/>
                  </a:lnTo>
                  <a:lnTo>
                    <a:pt x="676" y="243"/>
                  </a:lnTo>
                  <a:lnTo>
                    <a:pt x="514" y="159"/>
                  </a:lnTo>
                  <a:lnTo>
                    <a:pt x="425" y="110"/>
                  </a:lnTo>
                  <a:lnTo>
                    <a:pt x="365" y="92"/>
                  </a:lnTo>
                  <a:lnTo>
                    <a:pt x="281" y="61"/>
                  </a:lnTo>
                  <a:lnTo>
                    <a:pt x="186" y="18"/>
                  </a:lnTo>
                  <a:lnTo>
                    <a:pt x="186" y="18"/>
                  </a:lnTo>
                  <a:close/>
                </a:path>
              </a:pathLst>
            </a:custGeom>
            <a:solidFill>
              <a:schemeClr val="bg2"/>
            </a:solidFill>
            <a:ln w="936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6" name="CustomShape 17"/>
            <p:cNvSpPr/>
            <p:nvPr/>
          </p:nvSpPr>
          <p:spPr>
            <a:xfrm>
              <a:off x="2905200" y="6068880"/>
              <a:ext cx="112320" cy="96480"/>
            </a:xfrm>
            <a:custGeom>
              <a:avLst/>
              <a:gdLst/>
              <a:ahLst/>
              <a:cxnLst/>
              <a:rect l="l" t="t" r="r" b="b"/>
              <a:pathLst>
                <a:path w="71" h="60">
                  <a:moveTo>
                    <a:pt x="0" y="18"/>
                  </a:moveTo>
                  <a:lnTo>
                    <a:pt x="6" y="18"/>
                  </a:lnTo>
                  <a:lnTo>
                    <a:pt x="12" y="12"/>
                  </a:lnTo>
                  <a:lnTo>
                    <a:pt x="6" y="6"/>
                  </a:lnTo>
                  <a:lnTo>
                    <a:pt x="0" y="0"/>
                  </a:lnTo>
                  <a:lnTo>
                    <a:pt x="29" y="18"/>
                  </a:lnTo>
                  <a:lnTo>
                    <a:pt x="53" y="18"/>
                  </a:lnTo>
                  <a:lnTo>
                    <a:pt x="59" y="30"/>
                  </a:lnTo>
                  <a:lnTo>
                    <a:pt x="65" y="42"/>
                  </a:lnTo>
                  <a:lnTo>
                    <a:pt x="71" y="54"/>
                  </a:lnTo>
                  <a:lnTo>
                    <a:pt x="71" y="60"/>
                  </a:lnTo>
                  <a:lnTo>
                    <a:pt x="59" y="54"/>
                  </a:lnTo>
                  <a:lnTo>
                    <a:pt x="47" y="42"/>
                  </a:lnTo>
                  <a:lnTo>
                    <a:pt x="23" y="30"/>
                  </a:lnTo>
                  <a:lnTo>
                    <a:pt x="23" y="36"/>
                  </a:lnTo>
                  <a:lnTo>
                    <a:pt x="18" y="42"/>
                  </a:lnTo>
                  <a:lnTo>
                    <a:pt x="12" y="48"/>
                  </a:lnTo>
                  <a:lnTo>
                    <a:pt x="6" y="48"/>
                  </a:lnTo>
                  <a:lnTo>
                    <a:pt x="6" y="48"/>
                  </a:lnTo>
                  <a:lnTo>
                    <a:pt x="6" y="36"/>
                  </a:lnTo>
                  <a:lnTo>
                    <a:pt x="0" y="18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chemeClr val="bg2"/>
            </a:solidFill>
            <a:ln w="936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7" name="CustomShape 18"/>
            <p:cNvSpPr/>
            <p:nvPr/>
          </p:nvSpPr>
          <p:spPr>
            <a:xfrm>
              <a:off x="1357200" y="6099120"/>
              <a:ext cx="255240" cy="259920"/>
            </a:xfrm>
            <a:custGeom>
              <a:avLst/>
              <a:gdLst/>
              <a:ahLst/>
              <a:cxnLst/>
              <a:rect l="l" t="t" r="r" b="b"/>
              <a:pathLst>
                <a:path w="161" h="162">
                  <a:moveTo>
                    <a:pt x="30" y="0"/>
                  </a:moveTo>
                  <a:lnTo>
                    <a:pt x="48" y="6"/>
                  </a:lnTo>
                  <a:lnTo>
                    <a:pt x="72" y="6"/>
                  </a:lnTo>
                  <a:lnTo>
                    <a:pt x="114" y="12"/>
                  </a:lnTo>
                  <a:lnTo>
                    <a:pt x="96" y="54"/>
                  </a:lnTo>
                  <a:lnTo>
                    <a:pt x="96" y="60"/>
                  </a:lnTo>
                  <a:lnTo>
                    <a:pt x="102" y="72"/>
                  </a:lnTo>
                  <a:lnTo>
                    <a:pt x="108" y="84"/>
                  </a:lnTo>
                  <a:lnTo>
                    <a:pt x="120" y="96"/>
                  </a:lnTo>
                  <a:lnTo>
                    <a:pt x="143" y="114"/>
                  </a:lnTo>
                  <a:lnTo>
                    <a:pt x="155" y="138"/>
                  </a:lnTo>
                  <a:lnTo>
                    <a:pt x="161" y="156"/>
                  </a:lnTo>
                  <a:lnTo>
                    <a:pt x="161" y="162"/>
                  </a:lnTo>
                  <a:lnTo>
                    <a:pt x="96" y="102"/>
                  </a:lnTo>
                  <a:lnTo>
                    <a:pt x="30" y="54"/>
                  </a:lnTo>
                  <a:lnTo>
                    <a:pt x="0" y="0"/>
                  </a:lnTo>
                  <a:lnTo>
                    <a:pt x="30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chemeClr val="bg2"/>
            </a:solidFill>
            <a:ln w="936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8" name="CustomShape 19"/>
            <p:cNvSpPr/>
            <p:nvPr/>
          </p:nvSpPr>
          <p:spPr>
            <a:xfrm>
              <a:off x="1120680" y="6118200"/>
              <a:ext cx="93240" cy="96480"/>
            </a:xfrm>
            <a:custGeom>
              <a:avLst/>
              <a:gdLst/>
              <a:ahLst/>
              <a:cxnLst/>
              <a:rect l="l" t="t" r="r" b="b"/>
              <a:pathLst>
                <a:path w="59" h="60">
                  <a:moveTo>
                    <a:pt x="59" y="6"/>
                  </a:moveTo>
                  <a:lnTo>
                    <a:pt x="41" y="30"/>
                  </a:lnTo>
                  <a:lnTo>
                    <a:pt x="41" y="36"/>
                  </a:lnTo>
                  <a:lnTo>
                    <a:pt x="47" y="42"/>
                  </a:lnTo>
                  <a:lnTo>
                    <a:pt x="53" y="54"/>
                  </a:lnTo>
                  <a:lnTo>
                    <a:pt x="53" y="60"/>
                  </a:lnTo>
                  <a:lnTo>
                    <a:pt x="47" y="54"/>
                  </a:lnTo>
                  <a:lnTo>
                    <a:pt x="35" y="48"/>
                  </a:lnTo>
                  <a:lnTo>
                    <a:pt x="23" y="36"/>
                  </a:lnTo>
                  <a:lnTo>
                    <a:pt x="17" y="30"/>
                  </a:lnTo>
                  <a:lnTo>
                    <a:pt x="0" y="0"/>
                  </a:lnTo>
                  <a:lnTo>
                    <a:pt x="59" y="6"/>
                  </a:lnTo>
                  <a:lnTo>
                    <a:pt x="59" y="6"/>
                  </a:lnTo>
                  <a:close/>
                </a:path>
              </a:pathLst>
            </a:custGeom>
            <a:solidFill>
              <a:schemeClr val="bg2"/>
            </a:solidFill>
            <a:ln w="936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9" name="CustomShape 20"/>
            <p:cNvSpPr/>
            <p:nvPr/>
          </p:nvSpPr>
          <p:spPr>
            <a:xfrm>
              <a:off x="627120" y="6049800"/>
              <a:ext cx="388440" cy="328320"/>
            </a:xfrm>
            <a:custGeom>
              <a:avLst/>
              <a:gdLst/>
              <a:ahLst/>
              <a:cxnLst/>
              <a:rect l="l" t="t" r="r" b="b"/>
              <a:pathLst>
                <a:path w="245" h="204">
                  <a:moveTo>
                    <a:pt x="233" y="36"/>
                  </a:moveTo>
                  <a:lnTo>
                    <a:pt x="245" y="42"/>
                  </a:lnTo>
                  <a:lnTo>
                    <a:pt x="209" y="84"/>
                  </a:lnTo>
                  <a:lnTo>
                    <a:pt x="143" y="132"/>
                  </a:lnTo>
                  <a:lnTo>
                    <a:pt x="167" y="156"/>
                  </a:lnTo>
                  <a:lnTo>
                    <a:pt x="179" y="204"/>
                  </a:lnTo>
                  <a:lnTo>
                    <a:pt x="77" y="132"/>
                  </a:lnTo>
                  <a:lnTo>
                    <a:pt x="47" y="84"/>
                  </a:lnTo>
                  <a:lnTo>
                    <a:pt x="89" y="66"/>
                  </a:lnTo>
                  <a:lnTo>
                    <a:pt x="59" y="36"/>
                  </a:lnTo>
                  <a:lnTo>
                    <a:pt x="0" y="12"/>
                  </a:lnTo>
                  <a:lnTo>
                    <a:pt x="0" y="0"/>
                  </a:lnTo>
                  <a:lnTo>
                    <a:pt x="6" y="0"/>
                  </a:lnTo>
                  <a:lnTo>
                    <a:pt x="12" y="0"/>
                  </a:lnTo>
                  <a:lnTo>
                    <a:pt x="47" y="6"/>
                  </a:lnTo>
                  <a:lnTo>
                    <a:pt x="77" y="6"/>
                  </a:lnTo>
                  <a:lnTo>
                    <a:pt x="83" y="6"/>
                  </a:lnTo>
                  <a:lnTo>
                    <a:pt x="89" y="6"/>
                  </a:lnTo>
                  <a:lnTo>
                    <a:pt x="101" y="12"/>
                  </a:lnTo>
                  <a:lnTo>
                    <a:pt x="125" y="12"/>
                  </a:lnTo>
                  <a:lnTo>
                    <a:pt x="143" y="18"/>
                  </a:lnTo>
                  <a:lnTo>
                    <a:pt x="149" y="18"/>
                  </a:lnTo>
                  <a:lnTo>
                    <a:pt x="149" y="18"/>
                  </a:lnTo>
                  <a:lnTo>
                    <a:pt x="203" y="24"/>
                  </a:lnTo>
                  <a:lnTo>
                    <a:pt x="233" y="36"/>
                  </a:lnTo>
                  <a:lnTo>
                    <a:pt x="233" y="36"/>
                  </a:lnTo>
                  <a:close/>
                </a:path>
              </a:pathLst>
            </a:custGeom>
            <a:solidFill>
              <a:schemeClr val="bg2"/>
            </a:solidFill>
            <a:ln w="936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sp>
        <p:nvSpPr>
          <p:cNvPr id="20" name="PlaceHolder 2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240" cy="114264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4400" b="0" strike="noStrike" spc="-1">
                <a:solidFill>
                  <a:srgbClr val="F2EBFF"/>
                </a:solidFill>
                <a:latin typeface="Arial"/>
              </a:rPr>
              <a:t>Образец заголовка</a:t>
            </a:r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" name="PlaceHolder 2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495320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F2EBFF"/>
              </a:buClr>
              <a:buFont typeface="Symbol" charset="2"/>
              <a:buChar char=""/>
            </a:pPr>
            <a:r>
              <a:rPr lang="ru-RU" sz="3200" b="0" strike="noStrike" spc="-1">
                <a:solidFill>
                  <a:srgbClr val="000000"/>
                </a:solidFill>
                <a:latin typeface="Arial"/>
              </a:rPr>
              <a:t>Образец текста</a:t>
            </a:r>
          </a:p>
          <a:p>
            <a:pPr marL="743040" lvl="1" indent="-2854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Symbol" charset="2"/>
              <a:buChar char=""/>
            </a:pPr>
            <a:r>
              <a:rPr lang="ru-RU" sz="2800" b="0" strike="noStrike" spc="-1">
                <a:solidFill>
                  <a:srgbClr val="000000"/>
                </a:solidFill>
                <a:latin typeface="Arial"/>
              </a:rPr>
              <a:t>Второй уровень</a:t>
            </a:r>
          </a:p>
          <a:p>
            <a:pPr marL="1143000" lvl="2" indent="-228240">
              <a:lnSpc>
                <a:spcPct val="100000"/>
              </a:lnSpc>
              <a:spcBef>
                <a:spcPts val="479"/>
              </a:spcBef>
              <a:buClr>
                <a:srgbClr val="F2EBFF"/>
              </a:buClr>
              <a:buFont typeface="Symbol" charset="2"/>
              <a:buChar char=""/>
            </a:pPr>
            <a:r>
              <a:rPr lang="ru-RU" sz="2400" b="0" strike="noStrike" spc="-1">
                <a:solidFill>
                  <a:srgbClr val="000000"/>
                </a:solidFill>
                <a:latin typeface="Arial"/>
              </a:rPr>
              <a:t>Третий уровень</a:t>
            </a:r>
          </a:p>
          <a:p>
            <a:pPr marL="1600200" lvl="3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Symbol" charset="2"/>
              <a:buChar char=""/>
            </a:pPr>
            <a:r>
              <a:rPr lang="ru-RU" sz="2000" b="0" strike="noStrike" spc="-1">
                <a:solidFill>
                  <a:srgbClr val="000000"/>
                </a:solidFill>
                <a:latin typeface="Arial"/>
              </a:rPr>
              <a:t>Четвертый уровень</a:t>
            </a:r>
          </a:p>
          <a:p>
            <a:pPr marL="2057400" lvl="4" indent="-228240">
              <a:lnSpc>
                <a:spcPct val="100000"/>
              </a:lnSpc>
              <a:spcBef>
                <a:spcPts val="400"/>
              </a:spcBef>
              <a:buClr>
                <a:srgbClr val="F2EBFF"/>
              </a:buClr>
              <a:buFont typeface="Symbol" charset="2"/>
              <a:buChar char=""/>
            </a:pPr>
            <a:r>
              <a:rPr lang="ru-RU" sz="2000" b="0" strike="noStrike" spc="-1">
                <a:solidFill>
                  <a:srgbClr val="000000"/>
                </a:solidFill>
                <a:latin typeface="Arial"/>
              </a:rPr>
              <a:t>Пятый уровень</a:t>
            </a:r>
          </a:p>
        </p:txBody>
      </p:sp>
      <p:sp>
        <p:nvSpPr>
          <p:cNvPr id="22" name="PlaceHolder 23"/>
          <p:cNvSpPr>
            <a:spLocks noGrp="1"/>
          </p:cNvSpPr>
          <p:nvPr>
            <p:ph type="dt"/>
          </p:nvPr>
        </p:nvSpPr>
        <p:spPr>
          <a:xfrm>
            <a:off x="457200" y="6248520"/>
            <a:ext cx="2133360" cy="456840"/>
          </a:xfrm>
          <a:prstGeom prst="rect">
            <a:avLst/>
          </a:prstGeom>
        </p:spPr>
        <p:txBody>
          <a:bodyPr anchor="b">
            <a:noAutofit/>
          </a:bodyPr>
          <a:lstStyle/>
          <a:p>
            <a:endParaRPr lang="ru-RU" sz="2400" b="0" strike="noStrike" spc="-1">
              <a:latin typeface="Times New Roman"/>
            </a:endParaRPr>
          </a:p>
        </p:txBody>
      </p:sp>
      <p:sp>
        <p:nvSpPr>
          <p:cNvPr id="23" name="PlaceHolder 24"/>
          <p:cNvSpPr>
            <a:spLocks noGrp="1"/>
          </p:cNvSpPr>
          <p:nvPr>
            <p:ph type="ftr"/>
          </p:nvPr>
        </p:nvSpPr>
        <p:spPr>
          <a:xfrm>
            <a:off x="3124080" y="6248520"/>
            <a:ext cx="2895120" cy="456840"/>
          </a:xfrm>
          <a:prstGeom prst="rect">
            <a:avLst/>
          </a:prstGeom>
        </p:spPr>
        <p:txBody>
          <a:bodyPr anchor="b">
            <a:noAutofit/>
          </a:bodyPr>
          <a:lstStyle/>
          <a:p>
            <a:endParaRPr lang="ru-RU" sz="2400" b="0" strike="noStrike" spc="-1">
              <a:latin typeface="Times New Roman"/>
            </a:endParaRPr>
          </a:p>
        </p:txBody>
      </p:sp>
      <p:sp>
        <p:nvSpPr>
          <p:cNvPr id="24" name="PlaceHolder 25"/>
          <p:cNvSpPr>
            <a:spLocks noGrp="1"/>
          </p:cNvSpPr>
          <p:nvPr>
            <p:ph type="sldNum"/>
          </p:nvPr>
        </p:nvSpPr>
        <p:spPr>
          <a:xfrm>
            <a:off x="6553080" y="6248520"/>
            <a:ext cx="2133360" cy="456840"/>
          </a:xfrm>
          <a:prstGeom prst="rect">
            <a:avLst/>
          </a:prstGeom>
        </p:spPr>
        <p:txBody>
          <a:bodyPr anchor="b">
            <a:noAutofit/>
          </a:bodyPr>
          <a:lstStyle/>
          <a:p>
            <a:pPr algn="r">
              <a:lnSpc>
                <a:spcPct val="100000"/>
              </a:lnSpc>
            </a:pPr>
            <a:fld id="{CA5A2AE4-72E5-40CB-9246-A97998BC9FCA}" type="slidenum">
              <a:rPr lang="ru-RU" sz="1200" b="0" strike="noStrike" spc="-1">
                <a:solidFill>
                  <a:srgbClr val="000000"/>
                </a:solidFill>
                <a:latin typeface="Arial"/>
              </a:rPr>
              <a:pPr algn="r">
                <a:lnSpc>
                  <a:spcPct val="100000"/>
                </a:lnSpc>
              </a:pPr>
              <a:t>‹#›</a:t>
            </a:fld>
            <a:endParaRPr lang="ru-RU" sz="12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/>
    <p:bodyStyle/>
    <p:otherStyle/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" name="Group 1"/>
          <p:cNvGrpSpPr/>
          <p:nvPr/>
        </p:nvGrpSpPr>
        <p:grpSpPr>
          <a:xfrm>
            <a:off x="0" y="0"/>
            <a:ext cx="9143640" cy="6857640"/>
            <a:chOff x="0" y="0"/>
            <a:chExt cx="9143640" cy="6857640"/>
          </a:xfrm>
        </p:grpSpPr>
        <p:sp>
          <p:nvSpPr>
            <p:cNvPr id="123" name="CustomShape 2"/>
            <p:cNvSpPr/>
            <p:nvPr/>
          </p:nvSpPr>
          <p:spPr>
            <a:xfrm>
              <a:off x="0" y="4876920"/>
              <a:ext cx="9143640" cy="1980720"/>
            </a:xfrm>
            <a:custGeom>
              <a:avLst/>
              <a:gdLst/>
              <a:ahLst/>
              <a:cxnLst/>
              <a:rect l="l" t="t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/>
            </a:gradFill>
            <a:ln w="936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24" name="CustomShape 3"/>
            <p:cNvSpPr/>
            <p:nvPr/>
          </p:nvSpPr>
          <p:spPr>
            <a:xfrm>
              <a:off x="0" y="0"/>
              <a:ext cx="9143640" cy="4876560"/>
            </a:xfrm>
            <a:custGeom>
              <a:avLst/>
              <a:gdLst/>
              <a:ahLst/>
              <a:cxnLst/>
              <a:rect l="l" t="t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5400000"/>
            </a:gradFill>
            <a:ln w="936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sp>
        <p:nvSpPr>
          <p:cNvPr id="125" name="CustomShape 4"/>
          <p:cNvSpPr/>
          <p:nvPr/>
        </p:nvSpPr>
        <p:spPr>
          <a:xfrm>
            <a:off x="6248520" y="6262560"/>
            <a:ext cx="2895120" cy="609120"/>
          </a:xfrm>
          <a:custGeom>
            <a:avLst/>
            <a:gdLst/>
            <a:ahLst/>
            <a:cxnLst/>
            <a:rect l="l" t="t" r="r" b="b"/>
            <a:pathLst>
              <a:path w="5748" h="246">
                <a:moveTo>
                  <a:pt x="5748" y="246"/>
                </a:moveTo>
                <a:lnTo>
                  <a:pt x="0" y="246"/>
                </a:lnTo>
                <a:lnTo>
                  <a:pt x="0" y="0"/>
                </a:lnTo>
                <a:lnTo>
                  <a:pt x="5748" y="0"/>
                </a:lnTo>
                <a:lnTo>
                  <a:pt x="5748" y="246"/>
                </a:lnTo>
                <a:lnTo>
                  <a:pt x="5748" y="246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/>
          </a:gra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grpSp>
        <p:nvGrpSpPr>
          <p:cNvPr id="126" name="Group 5"/>
          <p:cNvGrpSpPr/>
          <p:nvPr/>
        </p:nvGrpSpPr>
        <p:grpSpPr>
          <a:xfrm>
            <a:off x="0" y="6019920"/>
            <a:ext cx="7848360" cy="856800"/>
            <a:chOff x="0" y="6019920"/>
            <a:chExt cx="7848360" cy="856800"/>
          </a:xfrm>
        </p:grpSpPr>
        <p:sp>
          <p:nvSpPr>
            <p:cNvPr id="127" name="CustomShape 6"/>
            <p:cNvSpPr/>
            <p:nvPr/>
          </p:nvSpPr>
          <p:spPr>
            <a:xfrm>
              <a:off x="2362320" y="6019920"/>
              <a:ext cx="5143320" cy="850680"/>
            </a:xfrm>
            <a:custGeom>
              <a:avLst/>
              <a:gdLst/>
              <a:ahLst/>
              <a:cxnLst/>
              <a:rect l="l" t="t" r="r" b="b"/>
              <a:pathLst>
                <a:path w="3240" h="536">
                  <a:moveTo>
                    <a:pt x="3132" y="469"/>
                  </a:moveTo>
                  <a:lnTo>
                    <a:pt x="2995" y="395"/>
                  </a:lnTo>
                  <a:lnTo>
                    <a:pt x="2911" y="375"/>
                  </a:lnTo>
                  <a:lnTo>
                    <a:pt x="2678" y="228"/>
                  </a:lnTo>
                  <a:lnTo>
                    <a:pt x="2553" y="74"/>
                  </a:lnTo>
                  <a:lnTo>
                    <a:pt x="2457" y="7"/>
                  </a:lnTo>
                  <a:lnTo>
                    <a:pt x="2403" y="47"/>
                  </a:lnTo>
                  <a:lnTo>
                    <a:pt x="2289" y="74"/>
                  </a:lnTo>
                  <a:lnTo>
                    <a:pt x="2134" y="74"/>
                  </a:lnTo>
                  <a:lnTo>
                    <a:pt x="2044" y="128"/>
                  </a:lnTo>
                  <a:lnTo>
                    <a:pt x="1775" y="222"/>
                  </a:lnTo>
                  <a:lnTo>
                    <a:pt x="1602" y="181"/>
                  </a:lnTo>
                  <a:lnTo>
                    <a:pt x="1560" y="101"/>
                  </a:lnTo>
                  <a:lnTo>
                    <a:pt x="1542" y="87"/>
                  </a:lnTo>
                  <a:lnTo>
                    <a:pt x="1446" y="60"/>
                  </a:lnTo>
                  <a:lnTo>
                    <a:pt x="1375" y="74"/>
                  </a:lnTo>
                  <a:lnTo>
                    <a:pt x="1309" y="87"/>
                  </a:lnTo>
                  <a:lnTo>
                    <a:pt x="1243" y="13"/>
                  </a:lnTo>
                  <a:lnTo>
                    <a:pt x="1225" y="0"/>
                  </a:lnTo>
                  <a:lnTo>
                    <a:pt x="1189" y="0"/>
                  </a:lnTo>
                  <a:lnTo>
                    <a:pt x="1106" y="34"/>
                  </a:lnTo>
                  <a:lnTo>
                    <a:pt x="1106" y="34"/>
                  </a:lnTo>
                  <a:lnTo>
                    <a:pt x="1094" y="40"/>
                  </a:lnTo>
                  <a:lnTo>
                    <a:pt x="1070" y="54"/>
                  </a:lnTo>
                  <a:lnTo>
                    <a:pt x="1034" y="74"/>
                  </a:lnTo>
                  <a:lnTo>
                    <a:pt x="1004" y="74"/>
                  </a:lnTo>
                  <a:lnTo>
                    <a:pt x="986" y="74"/>
                  </a:lnTo>
                  <a:lnTo>
                    <a:pt x="956" y="81"/>
                  </a:lnTo>
                  <a:lnTo>
                    <a:pt x="920" y="94"/>
                  </a:lnTo>
                  <a:lnTo>
                    <a:pt x="884" y="107"/>
                  </a:lnTo>
                  <a:lnTo>
                    <a:pt x="843" y="128"/>
                  </a:lnTo>
                  <a:lnTo>
                    <a:pt x="813" y="141"/>
                  </a:lnTo>
                  <a:lnTo>
                    <a:pt x="789" y="148"/>
                  </a:lnTo>
                  <a:lnTo>
                    <a:pt x="783" y="154"/>
                  </a:lnTo>
                  <a:lnTo>
                    <a:pt x="556" y="228"/>
                  </a:lnTo>
                  <a:lnTo>
                    <a:pt x="394" y="294"/>
                  </a:lnTo>
                  <a:lnTo>
                    <a:pt x="107" y="462"/>
                  </a:lnTo>
                  <a:lnTo>
                    <a:pt x="0" y="536"/>
                  </a:lnTo>
                  <a:lnTo>
                    <a:pt x="3240" y="536"/>
                  </a:lnTo>
                  <a:lnTo>
                    <a:pt x="3132" y="469"/>
                  </a:lnTo>
                  <a:lnTo>
                    <a:pt x="3132" y="469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66667"/>
                    <a:invGamma/>
                  </a:schemeClr>
                </a:gs>
                <a:gs pos="100000">
                  <a:schemeClr val="bg2"/>
                </a:gs>
              </a:gsLst>
              <a:lin ang="5400000"/>
            </a:gradFill>
            <a:ln w="936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grpSp>
          <p:nvGrpSpPr>
            <p:cNvPr id="128" name="Group 7"/>
            <p:cNvGrpSpPr/>
            <p:nvPr/>
          </p:nvGrpSpPr>
          <p:grpSpPr>
            <a:xfrm>
              <a:off x="3946680" y="6019920"/>
              <a:ext cx="3901680" cy="856800"/>
              <a:chOff x="3946680" y="6019920"/>
              <a:chExt cx="3901680" cy="856800"/>
            </a:xfrm>
          </p:grpSpPr>
          <p:sp>
            <p:nvSpPr>
              <p:cNvPr id="129" name="CustomShape 8"/>
              <p:cNvSpPr/>
              <p:nvPr/>
            </p:nvSpPr>
            <p:spPr>
              <a:xfrm>
                <a:off x="6267600" y="6031080"/>
                <a:ext cx="1580760" cy="845640"/>
              </a:xfrm>
              <a:custGeom>
                <a:avLst/>
                <a:gdLst/>
                <a:ahLst/>
                <a:cxnLst/>
                <a:rect l="l" t="t" r="r" b="b"/>
                <a:pathLst>
                  <a:path w="996" h="533">
                    <a:moveTo>
                      <a:pt x="636" y="373"/>
                    </a:moveTo>
                    <a:lnTo>
                      <a:pt x="495" y="370"/>
                    </a:lnTo>
                    <a:lnTo>
                      <a:pt x="280" y="249"/>
                    </a:lnTo>
                    <a:lnTo>
                      <a:pt x="127" y="66"/>
                    </a:lnTo>
                    <a:lnTo>
                      <a:pt x="0" y="0"/>
                    </a:lnTo>
                    <a:lnTo>
                      <a:pt x="22" y="26"/>
                    </a:lnTo>
                    <a:lnTo>
                      <a:pt x="0" y="65"/>
                    </a:lnTo>
                    <a:lnTo>
                      <a:pt x="30" y="119"/>
                    </a:lnTo>
                    <a:lnTo>
                      <a:pt x="75" y="243"/>
                    </a:lnTo>
                    <a:lnTo>
                      <a:pt x="45" y="422"/>
                    </a:lnTo>
                    <a:lnTo>
                      <a:pt x="200" y="329"/>
                    </a:lnTo>
                    <a:lnTo>
                      <a:pt x="612" y="533"/>
                    </a:lnTo>
                    <a:lnTo>
                      <a:pt x="996" y="529"/>
                    </a:lnTo>
                    <a:lnTo>
                      <a:pt x="828" y="473"/>
                    </a:lnTo>
                    <a:lnTo>
                      <a:pt x="636" y="373"/>
                    </a:lnTo>
                    <a:close/>
                  </a:path>
                </a:pathLst>
              </a:custGeom>
              <a:solidFill>
                <a:schemeClr val="bg2"/>
              </a:solidFill>
              <a:ln w="936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130" name="CustomShape 9"/>
              <p:cNvSpPr/>
              <p:nvPr/>
            </p:nvSpPr>
            <p:spPr>
              <a:xfrm>
                <a:off x="4249800" y="6019920"/>
                <a:ext cx="294840" cy="626760"/>
              </a:xfrm>
              <a:custGeom>
                <a:avLst/>
                <a:gdLst/>
                <a:ahLst/>
                <a:cxnLst/>
                <a:rect l="l" t="t" r="r" b="b"/>
                <a:pathLst>
                  <a:path w="186" h="353">
                    <a:moveTo>
                      <a:pt x="36" y="0"/>
                    </a:moveTo>
                    <a:lnTo>
                      <a:pt x="54" y="18"/>
                    </a:lnTo>
                    <a:lnTo>
                      <a:pt x="24" y="30"/>
                    </a:lnTo>
                    <a:lnTo>
                      <a:pt x="18" y="66"/>
                    </a:lnTo>
                    <a:lnTo>
                      <a:pt x="42" y="114"/>
                    </a:lnTo>
                    <a:lnTo>
                      <a:pt x="48" y="162"/>
                    </a:lnTo>
                    <a:lnTo>
                      <a:pt x="0" y="353"/>
                    </a:lnTo>
                    <a:lnTo>
                      <a:pt x="54" y="233"/>
                    </a:lnTo>
                    <a:lnTo>
                      <a:pt x="84" y="216"/>
                    </a:lnTo>
                    <a:lnTo>
                      <a:pt x="126" y="126"/>
                    </a:lnTo>
                    <a:lnTo>
                      <a:pt x="144" y="120"/>
                    </a:lnTo>
                    <a:lnTo>
                      <a:pt x="144" y="90"/>
                    </a:lnTo>
                    <a:lnTo>
                      <a:pt x="186" y="66"/>
                    </a:lnTo>
                    <a:lnTo>
                      <a:pt x="162" y="60"/>
                    </a:lnTo>
                    <a:lnTo>
                      <a:pt x="36" y="0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 w="936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131" name="CustomShape 10"/>
              <p:cNvSpPr/>
              <p:nvPr/>
            </p:nvSpPr>
            <p:spPr>
              <a:xfrm>
                <a:off x="4809960" y="6180120"/>
                <a:ext cx="599760" cy="429840"/>
              </a:xfrm>
              <a:custGeom>
                <a:avLst/>
                <a:gdLst/>
                <a:ahLst/>
                <a:cxnLst/>
                <a:rect l="l" t="t" r="r" b="b"/>
                <a:pathLst>
                  <a:path w="378" h="271">
                    <a:moveTo>
                      <a:pt x="18" y="0"/>
                    </a:moveTo>
                    <a:lnTo>
                      <a:pt x="12" y="13"/>
                    </a:lnTo>
                    <a:lnTo>
                      <a:pt x="0" y="40"/>
                    </a:lnTo>
                    <a:lnTo>
                      <a:pt x="60" y="121"/>
                    </a:lnTo>
                    <a:lnTo>
                      <a:pt x="310" y="271"/>
                    </a:lnTo>
                    <a:lnTo>
                      <a:pt x="290" y="139"/>
                    </a:lnTo>
                    <a:lnTo>
                      <a:pt x="378" y="76"/>
                    </a:lnTo>
                    <a:lnTo>
                      <a:pt x="251" y="94"/>
                    </a:lnTo>
                    <a:lnTo>
                      <a:pt x="90" y="54"/>
                    </a:lnTo>
                    <a:lnTo>
                      <a:pt x="18" y="0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chemeClr val="bg2"/>
              </a:solidFill>
              <a:ln w="936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132" name="CustomShape 11"/>
              <p:cNvSpPr/>
              <p:nvPr/>
            </p:nvSpPr>
            <p:spPr>
              <a:xfrm>
                <a:off x="5759280" y="6137280"/>
                <a:ext cx="245880" cy="117000"/>
              </a:xfrm>
              <a:custGeom>
                <a:avLst/>
                <a:gdLst/>
                <a:ahLst/>
                <a:cxnLst/>
                <a:rect l="l" t="t" r="r" b="b"/>
                <a:pathLst>
                  <a:path w="155" h="66">
                    <a:moveTo>
                      <a:pt x="114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6" y="6"/>
                    </a:lnTo>
                    <a:lnTo>
                      <a:pt x="6" y="18"/>
                    </a:lnTo>
                    <a:lnTo>
                      <a:pt x="0" y="24"/>
                    </a:lnTo>
                    <a:lnTo>
                      <a:pt x="78" y="60"/>
                    </a:lnTo>
                    <a:lnTo>
                      <a:pt x="96" y="42"/>
                    </a:lnTo>
                    <a:lnTo>
                      <a:pt x="155" y="66"/>
                    </a:lnTo>
                    <a:lnTo>
                      <a:pt x="126" y="24"/>
                    </a:lnTo>
                    <a:lnTo>
                      <a:pt x="149" y="0"/>
                    </a:lnTo>
                    <a:lnTo>
                      <a:pt x="114" y="0"/>
                    </a:lnTo>
                    <a:lnTo>
                      <a:pt x="114" y="0"/>
                    </a:lnTo>
                    <a:close/>
                  </a:path>
                </a:pathLst>
              </a:custGeom>
              <a:solidFill>
                <a:schemeClr val="bg2"/>
              </a:solidFill>
              <a:ln w="936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  <p:sp>
            <p:nvSpPr>
              <p:cNvPr id="133" name="CustomShape 12"/>
              <p:cNvSpPr/>
              <p:nvPr/>
            </p:nvSpPr>
            <p:spPr>
              <a:xfrm>
                <a:off x="3946680" y="6126120"/>
                <a:ext cx="66240" cy="128160"/>
              </a:xfrm>
              <a:custGeom>
                <a:avLst/>
                <a:gdLst/>
                <a:ahLst/>
                <a:cxnLst/>
                <a:rect l="l" t="t" r="r" b="b"/>
                <a:pathLst>
                  <a:path w="42" h="72">
                    <a:moveTo>
                      <a:pt x="6" y="36"/>
                    </a:moveTo>
                    <a:lnTo>
                      <a:pt x="0" y="18"/>
                    </a:lnTo>
                    <a:lnTo>
                      <a:pt x="12" y="6"/>
                    </a:lnTo>
                    <a:lnTo>
                      <a:pt x="0" y="6"/>
                    </a:lnTo>
                    <a:lnTo>
                      <a:pt x="12" y="6"/>
                    </a:lnTo>
                    <a:lnTo>
                      <a:pt x="24" y="6"/>
                    </a:lnTo>
                    <a:lnTo>
                      <a:pt x="36" y="6"/>
                    </a:lnTo>
                    <a:lnTo>
                      <a:pt x="42" y="0"/>
                    </a:lnTo>
                    <a:lnTo>
                      <a:pt x="30" y="18"/>
                    </a:lnTo>
                    <a:lnTo>
                      <a:pt x="42" y="48"/>
                    </a:lnTo>
                    <a:lnTo>
                      <a:pt x="12" y="72"/>
                    </a:lnTo>
                    <a:lnTo>
                      <a:pt x="6" y="36"/>
                    </a:lnTo>
                    <a:lnTo>
                      <a:pt x="6" y="36"/>
                    </a:lnTo>
                    <a:close/>
                  </a:path>
                </a:pathLst>
              </a:custGeom>
              <a:solidFill>
                <a:schemeClr val="bg2"/>
              </a:solidFill>
              <a:ln w="936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</p:grpSp>
        <p:sp>
          <p:nvSpPr>
            <p:cNvPr id="134" name="CustomShape 13"/>
            <p:cNvSpPr/>
            <p:nvPr/>
          </p:nvSpPr>
          <p:spPr>
            <a:xfrm>
              <a:off x="0" y="6019920"/>
              <a:ext cx="6311520" cy="848880"/>
            </a:xfrm>
            <a:custGeom>
              <a:avLst/>
              <a:gdLst/>
              <a:ahLst/>
              <a:cxnLst/>
              <a:rect l="l" t="t" r="r" b="b"/>
              <a:pathLst>
                <a:path w="3976" h="527">
                  <a:moveTo>
                    <a:pt x="3976" y="527"/>
                  </a:moveTo>
                  <a:lnTo>
                    <a:pt x="3970" y="527"/>
                  </a:lnTo>
                  <a:lnTo>
                    <a:pt x="3844" y="509"/>
                  </a:lnTo>
                  <a:lnTo>
                    <a:pt x="2487" y="305"/>
                  </a:lnTo>
                  <a:lnTo>
                    <a:pt x="2039" y="36"/>
                  </a:lnTo>
                  <a:lnTo>
                    <a:pt x="1907" y="24"/>
                  </a:lnTo>
                  <a:lnTo>
                    <a:pt x="1883" y="54"/>
                  </a:lnTo>
                  <a:lnTo>
                    <a:pt x="1859" y="54"/>
                  </a:lnTo>
                  <a:lnTo>
                    <a:pt x="1830" y="30"/>
                  </a:lnTo>
                  <a:lnTo>
                    <a:pt x="1704" y="102"/>
                  </a:lnTo>
                  <a:lnTo>
                    <a:pt x="1608" y="126"/>
                  </a:lnTo>
                  <a:lnTo>
                    <a:pt x="1561" y="132"/>
                  </a:lnTo>
                  <a:lnTo>
                    <a:pt x="1495" y="102"/>
                  </a:lnTo>
                  <a:lnTo>
                    <a:pt x="1357" y="126"/>
                  </a:lnTo>
                  <a:lnTo>
                    <a:pt x="1285" y="24"/>
                  </a:lnTo>
                  <a:lnTo>
                    <a:pt x="1280" y="18"/>
                  </a:lnTo>
                  <a:lnTo>
                    <a:pt x="1262" y="12"/>
                  </a:lnTo>
                  <a:lnTo>
                    <a:pt x="1238" y="6"/>
                  </a:lnTo>
                  <a:lnTo>
                    <a:pt x="1220" y="0"/>
                  </a:lnTo>
                  <a:lnTo>
                    <a:pt x="1196" y="0"/>
                  </a:lnTo>
                  <a:lnTo>
                    <a:pt x="1166" y="0"/>
                  </a:lnTo>
                  <a:lnTo>
                    <a:pt x="1142" y="0"/>
                  </a:lnTo>
                  <a:lnTo>
                    <a:pt x="1136" y="0"/>
                  </a:lnTo>
                  <a:lnTo>
                    <a:pt x="1130" y="0"/>
                  </a:lnTo>
                  <a:lnTo>
                    <a:pt x="1124" y="6"/>
                  </a:lnTo>
                  <a:lnTo>
                    <a:pt x="1118" y="12"/>
                  </a:lnTo>
                  <a:lnTo>
                    <a:pt x="1100" y="18"/>
                  </a:lnTo>
                  <a:lnTo>
                    <a:pt x="1088" y="18"/>
                  </a:lnTo>
                  <a:lnTo>
                    <a:pt x="1070" y="24"/>
                  </a:lnTo>
                  <a:lnTo>
                    <a:pt x="1052" y="30"/>
                  </a:lnTo>
                  <a:lnTo>
                    <a:pt x="1034" y="36"/>
                  </a:lnTo>
                  <a:lnTo>
                    <a:pt x="1028" y="42"/>
                  </a:lnTo>
                  <a:lnTo>
                    <a:pt x="969" y="60"/>
                  </a:lnTo>
                  <a:lnTo>
                    <a:pt x="921" y="72"/>
                  </a:lnTo>
                  <a:lnTo>
                    <a:pt x="855" y="48"/>
                  </a:lnTo>
                  <a:lnTo>
                    <a:pt x="825" y="48"/>
                  </a:lnTo>
                  <a:lnTo>
                    <a:pt x="759" y="72"/>
                  </a:lnTo>
                  <a:lnTo>
                    <a:pt x="735" y="72"/>
                  </a:lnTo>
                  <a:lnTo>
                    <a:pt x="706" y="60"/>
                  </a:lnTo>
                  <a:lnTo>
                    <a:pt x="640" y="60"/>
                  </a:lnTo>
                  <a:lnTo>
                    <a:pt x="544" y="72"/>
                  </a:lnTo>
                  <a:lnTo>
                    <a:pt x="389" y="18"/>
                  </a:lnTo>
                  <a:lnTo>
                    <a:pt x="323" y="60"/>
                  </a:lnTo>
                  <a:lnTo>
                    <a:pt x="317" y="60"/>
                  </a:lnTo>
                  <a:lnTo>
                    <a:pt x="305" y="72"/>
                  </a:lnTo>
                  <a:lnTo>
                    <a:pt x="287" y="78"/>
                  </a:lnTo>
                  <a:lnTo>
                    <a:pt x="263" y="90"/>
                  </a:lnTo>
                  <a:lnTo>
                    <a:pt x="203" y="120"/>
                  </a:lnTo>
                  <a:lnTo>
                    <a:pt x="149" y="150"/>
                  </a:lnTo>
                  <a:lnTo>
                    <a:pt x="78" y="168"/>
                  </a:lnTo>
                  <a:lnTo>
                    <a:pt x="0" y="180"/>
                  </a:lnTo>
                  <a:lnTo>
                    <a:pt x="0" y="527"/>
                  </a:lnTo>
                  <a:lnTo>
                    <a:pt x="1010" y="527"/>
                  </a:lnTo>
                  <a:lnTo>
                    <a:pt x="3725" y="527"/>
                  </a:lnTo>
                  <a:lnTo>
                    <a:pt x="3976" y="527"/>
                  </a:lnTo>
                  <a:lnTo>
                    <a:pt x="3976" y="527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75686"/>
                    <a:invGamma/>
                  </a:schemeClr>
                </a:gs>
                <a:gs pos="100000">
                  <a:schemeClr val="bg2"/>
                </a:gs>
              </a:gsLst>
              <a:lin ang="5400000"/>
            </a:gradFill>
            <a:ln w="936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grpSp>
        <p:nvGrpSpPr>
          <p:cNvPr id="135" name="Group 14"/>
          <p:cNvGrpSpPr/>
          <p:nvPr/>
        </p:nvGrpSpPr>
        <p:grpSpPr>
          <a:xfrm>
            <a:off x="627120" y="6021360"/>
            <a:ext cx="5684400" cy="848880"/>
            <a:chOff x="627120" y="6021360"/>
            <a:chExt cx="5684400" cy="848880"/>
          </a:xfrm>
        </p:grpSpPr>
        <p:sp>
          <p:nvSpPr>
            <p:cNvPr id="136" name="CustomShape 15"/>
            <p:cNvSpPr/>
            <p:nvPr/>
          </p:nvSpPr>
          <p:spPr>
            <a:xfrm>
              <a:off x="1898640" y="6021360"/>
              <a:ext cx="579240" cy="461520"/>
            </a:xfrm>
            <a:custGeom>
              <a:avLst/>
              <a:gdLst/>
              <a:ahLst/>
              <a:cxnLst/>
              <a:rect l="l" t="t" r="r" b="b"/>
              <a:pathLst>
                <a:path w="365" h="287">
                  <a:moveTo>
                    <a:pt x="24" y="24"/>
                  </a:moveTo>
                  <a:lnTo>
                    <a:pt x="0" y="60"/>
                  </a:lnTo>
                  <a:lnTo>
                    <a:pt x="66" y="108"/>
                  </a:lnTo>
                  <a:lnTo>
                    <a:pt x="143" y="180"/>
                  </a:lnTo>
                  <a:lnTo>
                    <a:pt x="191" y="168"/>
                  </a:lnTo>
                  <a:lnTo>
                    <a:pt x="341" y="287"/>
                  </a:lnTo>
                  <a:lnTo>
                    <a:pt x="305" y="174"/>
                  </a:lnTo>
                  <a:lnTo>
                    <a:pt x="365" y="132"/>
                  </a:lnTo>
                  <a:lnTo>
                    <a:pt x="359" y="126"/>
                  </a:lnTo>
                  <a:lnTo>
                    <a:pt x="335" y="114"/>
                  </a:lnTo>
                  <a:lnTo>
                    <a:pt x="299" y="90"/>
                  </a:lnTo>
                  <a:lnTo>
                    <a:pt x="257" y="72"/>
                  </a:lnTo>
                  <a:lnTo>
                    <a:pt x="215" y="54"/>
                  </a:lnTo>
                  <a:lnTo>
                    <a:pt x="173" y="36"/>
                  </a:lnTo>
                  <a:lnTo>
                    <a:pt x="143" y="24"/>
                  </a:lnTo>
                  <a:lnTo>
                    <a:pt x="131" y="18"/>
                  </a:lnTo>
                  <a:lnTo>
                    <a:pt x="107" y="18"/>
                  </a:lnTo>
                  <a:lnTo>
                    <a:pt x="95" y="18"/>
                  </a:lnTo>
                  <a:lnTo>
                    <a:pt x="72" y="12"/>
                  </a:lnTo>
                  <a:lnTo>
                    <a:pt x="66" y="12"/>
                  </a:lnTo>
                  <a:lnTo>
                    <a:pt x="54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24" y="24"/>
                  </a:lnTo>
                  <a:lnTo>
                    <a:pt x="24" y="24"/>
                  </a:lnTo>
                  <a:close/>
                </a:path>
              </a:pathLst>
            </a:custGeom>
            <a:solidFill>
              <a:schemeClr val="bg2"/>
            </a:solidFill>
            <a:ln w="936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37" name="CustomShape 16"/>
            <p:cNvSpPr/>
            <p:nvPr/>
          </p:nvSpPr>
          <p:spPr>
            <a:xfrm>
              <a:off x="3084480" y="6078600"/>
              <a:ext cx="3227040" cy="791640"/>
            </a:xfrm>
            <a:custGeom>
              <a:avLst/>
              <a:gdLst/>
              <a:ahLst/>
              <a:cxnLst/>
              <a:rect l="l" t="t" r="r" b="b"/>
              <a:pathLst>
                <a:path w="2033" h="499">
                  <a:moveTo>
                    <a:pt x="186" y="18"/>
                  </a:moveTo>
                  <a:lnTo>
                    <a:pt x="138" y="6"/>
                  </a:lnTo>
                  <a:lnTo>
                    <a:pt x="96" y="0"/>
                  </a:lnTo>
                  <a:lnTo>
                    <a:pt x="36" y="0"/>
                  </a:lnTo>
                  <a:lnTo>
                    <a:pt x="12" y="25"/>
                  </a:lnTo>
                  <a:lnTo>
                    <a:pt x="0" y="128"/>
                  </a:lnTo>
                  <a:lnTo>
                    <a:pt x="60" y="104"/>
                  </a:lnTo>
                  <a:lnTo>
                    <a:pt x="90" y="134"/>
                  </a:lnTo>
                  <a:lnTo>
                    <a:pt x="150" y="153"/>
                  </a:lnTo>
                  <a:lnTo>
                    <a:pt x="209" y="273"/>
                  </a:lnTo>
                  <a:lnTo>
                    <a:pt x="401" y="359"/>
                  </a:lnTo>
                  <a:lnTo>
                    <a:pt x="777" y="359"/>
                  </a:lnTo>
                  <a:lnTo>
                    <a:pt x="2033" y="499"/>
                  </a:lnTo>
                  <a:lnTo>
                    <a:pt x="2033" y="499"/>
                  </a:lnTo>
                  <a:lnTo>
                    <a:pt x="1991" y="493"/>
                  </a:lnTo>
                  <a:lnTo>
                    <a:pt x="676" y="243"/>
                  </a:lnTo>
                  <a:lnTo>
                    <a:pt x="514" y="159"/>
                  </a:lnTo>
                  <a:lnTo>
                    <a:pt x="425" y="110"/>
                  </a:lnTo>
                  <a:lnTo>
                    <a:pt x="365" y="92"/>
                  </a:lnTo>
                  <a:lnTo>
                    <a:pt x="281" y="61"/>
                  </a:lnTo>
                  <a:lnTo>
                    <a:pt x="186" y="18"/>
                  </a:lnTo>
                  <a:lnTo>
                    <a:pt x="186" y="18"/>
                  </a:lnTo>
                  <a:close/>
                </a:path>
              </a:pathLst>
            </a:custGeom>
            <a:solidFill>
              <a:schemeClr val="bg2"/>
            </a:solidFill>
            <a:ln w="936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38" name="CustomShape 17"/>
            <p:cNvSpPr/>
            <p:nvPr/>
          </p:nvSpPr>
          <p:spPr>
            <a:xfrm>
              <a:off x="2905200" y="6068880"/>
              <a:ext cx="112320" cy="96480"/>
            </a:xfrm>
            <a:custGeom>
              <a:avLst/>
              <a:gdLst/>
              <a:ahLst/>
              <a:cxnLst/>
              <a:rect l="l" t="t" r="r" b="b"/>
              <a:pathLst>
                <a:path w="71" h="60">
                  <a:moveTo>
                    <a:pt x="0" y="18"/>
                  </a:moveTo>
                  <a:lnTo>
                    <a:pt x="6" y="18"/>
                  </a:lnTo>
                  <a:lnTo>
                    <a:pt x="12" y="12"/>
                  </a:lnTo>
                  <a:lnTo>
                    <a:pt x="6" y="6"/>
                  </a:lnTo>
                  <a:lnTo>
                    <a:pt x="0" y="0"/>
                  </a:lnTo>
                  <a:lnTo>
                    <a:pt x="29" y="18"/>
                  </a:lnTo>
                  <a:lnTo>
                    <a:pt x="53" y="18"/>
                  </a:lnTo>
                  <a:lnTo>
                    <a:pt x="59" y="30"/>
                  </a:lnTo>
                  <a:lnTo>
                    <a:pt x="65" y="42"/>
                  </a:lnTo>
                  <a:lnTo>
                    <a:pt x="71" y="54"/>
                  </a:lnTo>
                  <a:lnTo>
                    <a:pt x="71" y="60"/>
                  </a:lnTo>
                  <a:lnTo>
                    <a:pt x="59" y="54"/>
                  </a:lnTo>
                  <a:lnTo>
                    <a:pt x="47" y="42"/>
                  </a:lnTo>
                  <a:lnTo>
                    <a:pt x="23" y="30"/>
                  </a:lnTo>
                  <a:lnTo>
                    <a:pt x="23" y="36"/>
                  </a:lnTo>
                  <a:lnTo>
                    <a:pt x="18" y="42"/>
                  </a:lnTo>
                  <a:lnTo>
                    <a:pt x="12" y="48"/>
                  </a:lnTo>
                  <a:lnTo>
                    <a:pt x="6" y="48"/>
                  </a:lnTo>
                  <a:lnTo>
                    <a:pt x="6" y="48"/>
                  </a:lnTo>
                  <a:lnTo>
                    <a:pt x="6" y="36"/>
                  </a:lnTo>
                  <a:lnTo>
                    <a:pt x="0" y="18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chemeClr val="bg2"/>
            </a:solidFill>
            <a:ln w="936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39" name="CustomShape 18"/>
            <p:cNvSpPr/>
            <p:nvPr/>
          </p:nvSpPr>
          <p:spPr>
            <a:xfrm>
              <a:off x="1357200" y="6099120"/>
              <a:ext cx="255240" cy="259920"/>
            </a:xfrm>
            <a:custGeom>
              <a:avLst/>
              <a:gdLst/>
              <a:ahLst/>
              <a:cxnLst/>
              <a:rect l="l" t="t" r="r" b="b"/>
              <a:pathLst>
                <a:path w="161" h="162">
                  <a:moveTo>
                    <a:pt x="30" y="0"/>
                  </a:moveTo>
                  <a:lnTo>
                    <a:pt x="48" y="6"/>
                  </a:lnTo>
                  <a:lnTo>
                    <a:pt x="72" y="6"/>
                  </a:lnTo>
                  <a:lnTo>
                    <a:pt x="114" y="12"/>
                  </a:lnTo>
                  <a:lnTo>
                    <a:pt x="96" y="54"/>
                  </a:lnTo>
                  <a:lnTo>
                    <a:pt x="96" y="60"/>
                  </a:lnTo>
                  <a:lnTo>
                    <a:pt x="102" y="72"/>
                  </a:lnTo>
                  <a:lnTo>
                    <a:pt x="108" y="84"/>
                  </a:lnTo>
                  <a:lnTo>
                    <a:pt x="120" y="96"/>
                  </a:lnTo>
                  <a:lnTo>
                    <a:pt x="143" y="114"/>
                  </a:lnTo>
                  <a:lnTo>
                    <a:pt x="155" y="138"/>
                  </a:lnTo>
                  <a:lnTo>
                    <a:pt x="161" y="156"/>
                  </a:lnTo>
                  <a:lnTo>
                    <a:pt x="161" y="162"/>
                  </a:lnTo>
                  <a:lnTo>
                    <a:pt x="96" y="102"/>
                  </a:lnTo>
                  <a:lnTo>
                    <a:pt x="30" y="54"/>
                  </a:lnTo>
                  <a:lnTo>
                    <a:pt x="0" y="0"/>
                  </a:lnTo>
                  <a:lnTo>
                    <a:pt x="30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chemeClr val="bg2"/>
            </a:solidFill>
            <a:ln w="936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40" name="CustomShape 19"/>
            <p:cNvSpPr/>
            <p:nvPr/>
          </p:nvSpPr>
          <p:spPr>
            <a:xfrm>
              <a:off x="1120680" y="6118200"/>
              <a:ext cx="93240" cy="96480"/>
            </a:xfrm>
            <a:custGeom>
              <a:avLst/>
              <a:gdLst/>
              <a:ahLst/>
              <a:cxnLst/>
              <a:rect l="l" t="t" r="r" b="b"/>
              <a:pathLst>
                <a:path w="59" h="60">
                  <a:moveTo>
                    <a:pt x="59" y="6"/>
                  </a:moveTo>
                  <a:lnTo>
                    <a:pt x="41" y="30"/>
                  </a:lnTo>
                  <a:lnTo>
                    <a:pt x="41" y="36"/>
                  </a:lnTo>
                  <a:lnTo>
                    <a:pt x="47" y="42"/>
                  </a:lnTo>
                  <a:lnTo>
                    <a:pt x="53" y="54"/>
                  </a:lnTo>
                  <a:lnTo>
                    <a:pt x="53" y="60"/>
                  </a:lnTo>
                  <a:lnTo>
                    <a:pt x="47" y="54"/>
                  </a:lnTo>
                  <a:lnTo>
                    <a:pt x="35" y="48"/>
                  </a:lnTo>
                  <a:lnTo>
                    <a:pt x="23" y="36"/>
                  </a:lnTo>
                  <a:lnTo>
                    <a:pt x="17" y="30"/>
                  </a:lnTo>
                  <a:lnTo>
                    <a:pt x="0" y="0"/>
                  </a:lnTo>
                  <a:lnTo>
                    <a:pt x="59" y="6"/>
                  </a:lnTo>
                  <a:lnTo>
                    <a:pt x="59" y="6"/>
                  </a:lnTo>
                  <a:close/>
                </a:path>
              </a:pathLst>
            </a:custGeom>
            <a:solidFill>
              <a:schemeClr val="bg2"/>
            </a:solidFill>
            <a:ln w="936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41" name="CustomShape 20"/>
            <p:cNvSpPr/>
            <p:nvPr/>
          </p:nvSpPr>
          <p:spPr>
            <a:xfrm>
              <a:off x="627120" y="6049800"/>
              <a:ext cx="388440" cy="328320"/>
            </a:xfrm>
            <a:custGeom>
              <a:avLst/>
              <a:gdLst/>
              <a:ahLst/>
              <a:cxnLst/>
              <a:rect l="l" t="t" r="r" b="b"/>
              <a:pathLst>
                <a:path w="245" h="204">
                  <a:moveTo>
                    <a:pt x="233" y="36"/>
                  </a:moveTo>
                  <a:lnTo>
                    <a:pt x="245" y="42"/>
                  </a:lnTo>
                  <a:lnTo>
                    <a:pt x="209" y="84"/>
                  </a:lnTo>
                  <a:lnTo>
                    <a:pt x="143" y="132"/>
                  </a:lnTo>
                  <a:lnTo>
                    <a:pt x="167" y="156"/>
                  </a:lnTo>
                  <a:lnTo>
                    <a:pt x="179" y="204"/>
                  </a:lnTo>
                  <a:lnTo>
                    <a:pt x="77" y="132"/>
                  </a:lnTo>
                  <a:lnTo>
                    <a:pt x="47" y="84"/>
                  </a:lnTo>
                  <a:lnTo>
                    <a:pt x="89" y="66"/>
                  </a:lnTo>
                  <a:lnTo>
                    <a:pt x="59" y="36"/>
                  </a:lnTo>
                  <a:lnTo>
                    <a:pt x="0" y="12"/>
                  </a:lnTo>
                  <a:lnTo>
                    <a:pt x="0" y="0"/>
                  </a:lnTo>
                  <a:lnTo>
                    <a:pt x="6" y="0"/>
                  </a:lnTo>
                  <a:lnTo>
                    <a:pt x="12" y="0"/>
                  </a:lnTo>
                  <a:lnTo>
                    <a:pt x="47" y="6"/>
                  </a:lnTo>
                  <a:lnTo>
                    <a:pt x="77" y="6"/>
                  </a:lnTo>
                  <a:lnTo>
                    <a:pt x="83" y="6"/>
                  </a:lnTo>
                  <a:lnTo>
                    <a:pt x="89" y="6"/>
                  </a:lnTo>
                  <a:lnTo>
                    <a:pt x="101" y="12"/>
                  </a:lnTo>
                  <a:lnTo>
                    <a:pt x="125" y="12"/>
                  </a:lnTo>
                  <a:lnTo>
                    <a:pt x="143" y="18"/>
                  </a:lnTo>
                  <a:lnTo>
                    <a:pt x="149" y="18"/>
                  </a:lnTo>
                  <a:lnTo>
                    <a:pt x="149" y="18"/>
                  </a:lnTo>
                  <a:lnTo>
                    <a:pt x="203" y="24"/>
                  </a:lnTo>
                  <a:lnTo>
                    <a:pt x="233" y="36"/>
                  </a:lnTo>
                  <a:lnTo>
                    <a:pt x="233" y="36"/>
                  </a:lnTo>
                  <a:close/>
                </a:path>
              </a:pathLst>
            </a:custGeom>
            <a:solidFill>
              <a:schemeClr val="bg2"/>
            </a:solidFill>
            <a:ln w="936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sp>
        <p:nvSpPr>
          <p:cNvPr id="142" name="PlaceHolder 2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240" cy="114264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4400" b="0" strike="noStrike" spc="-1">
                <a:solidFill>
                  <a:srgbClr val="F2EBFF"/>
                </a:solidFill>
                <a:latin typeface="Arial"/>
              </a:rPr>
              <a:t>Образец заголовка</a:t>
            </a:r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3" name="PlaceHolder 22"/>
          <p:cNvSpPr>
            <a:spLocks noGrp="1"/>
          </p:cNvSpPr>
          <p:nvPr>
            <p:ph type="dt"/>
          </p:nvPr>
        </p:nvSpPr>
        <p:spPr>
          <a:xfrm>
            <a:off x="457200" y="6248520"/>
            <a:ext cx="2133360" cy="456840"/>
          </a:xfrm>
          <a:prstGeom prst="rect">
            <a:avLst/>
          </a:prstGeom>
        </p:spPr>
        <p:txBody>
          <a:bodyPr anchor="b">
            <a:noAutofit/>
          </a:bodyPr>
          <a:lstStyle/>
          <a:p>
            <a:endParaRPr lang="ru-RU" sz="2400" b="0" strike="noStrike" spc="-1">
              <a:latin typeface="Times New Roman"/>
            </a:endParaRPr>
          </a:p>
        </p:txBody>
      </p:sp>
      <p:sp>
        <p:nvSpPr>
          <p:cNvPr id="144" name="PlaceHolder 23"/>
          <p:cNvSpPr>
            <a:spLocks noGrp="1"/>
          </p:cNvSpPr>
          <p:nvPr>
            <p:ph type="ftr"/>
          </p:nvPr>
        </p:nvSpPr>
        <p:spPr>
          <a:xfrm>
            <a:off x="3124080" y="6248520"/>
            <a:ext cx="2895120" cy="456840"/>
          </a:xfrm>
          <a:prstGeom prst="rect">
            <a:avLst/>
          </a:prstGeom>
        </p:spPr>
        <p:txBody>
          <a:bodyPr anchor="b">
            <a:noAutofit/>
          </a:bodyPr>
          <a:lstStyle/>
          <a:p>
            <a:endParaRPr lang="ru-RU" sz="2400" b="0" strike="noStrike" spc="-1">
              <a:latin typeface="Times New Roman"/>
            </a:endParaRPr>
          </a:p>
        </p:txBody>
      </p:sp>
      <p:sp>
        <p:nvSpPr>
          <p:cNvPr id="145" name="PlaceHolder 24"/>
          <p:cNvSpPr>
            <a:spLocks noGrp="1"/>
          </p:cNvSpPr>
          <p:nvPr>
            <p:ph type="sldNum"/>
          </p:nvPr>
        </p:nvSpPr>
        <p:spPr>
          <a:xfrm>
            <a:off x="6553080" y="6248520"/>
            <a:ext cx="2133360" cy="456840"/>
          </a:xfrm>
          <a:prstGeom prst="rect">
            <a:avLst/>
          </a:prstGeom>
        </p:spPr>
        <p:txBody>
          <a:bodyPr anchor="b">
            <a:noAutofit/>
          </a:bodyPr>
          <a:lstStyle/>
          <a:p>
            <a:pPr algn="r">
              <a:lnSpc>
                <a:spcPct val="100000"/>
              </a:lnSpc>
            </a:pPr>
            <a:fld id="{EDF93E17-248B-4F84-B953-9CF60AD533BC}" type="slidenum">
              <a:rPr lang="ru-RU" sz="1200" b="0" strike="noStrike" spc="-1">
                <a:solidFill>
                  <a:srgbClr val="000000"/>
                </a:solidFill>
                <a:latin typeface="Arial"/>
              </a:rPr>
              <a:pPr algn="r">
                <a:lnSpc>
                  <a:spcPct val="100000"/>
                </a:lnSpc>
              </a:pPr>
              <a:t>‹#›</a:t>
            </a:fld>
            <a:endParaRPr lang="ru-RU" sz="1200" b="0" strike="noStrike" spc="-1">
              <a:latin typeface="Times New Roman"/>
            </a:endParaRPr>
          </a:p>
        </p:txBody>
      </p:sp>
      <p:sp>
        <p:nvSpPr>
          <p:cNvPr id="146" name="PlaceHolder 2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3200" b="0" strike="noStrike" spc="-1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400" b="0" strike="noStrike" spc="-1">
                <a:solidFill>
                  <a:srgbClr val="000000"/>
                </a:solidFill>
                <a:latin typeface="Arial"/>
              </a:rPr>
              <a:t>Второй уровень структуры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latin typeface="Arial"/>
              </a:rPr>
              <a:t>Третий уровень структуры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000" b="0" strike="noStrike" spc="-1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latin typeface="Arial"/>
              </a:rPr>
              <a:t>Пятый уровень структуры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latin typeface="Arial"/>
              </a:rPr>
              <a:t>Шестой уровень структуры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latin typeface="Arial"/>
              </a:rPr>
              <a:t>Седьмой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1.png"/><Relationship Id="rId4" Type="http://schemas.openxmlformats.org/officeDocument/2006/relationships/image" Target="../media/image2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1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&#1041;&#1072;&#1096;&#1082;&#1080;&#1088;&#1099;" TargetMode="External"/><Relationship Id="rId3" Type="http://schemas.openxmlformats.org/officeDocument/2006/relationships/hyperlink" Target="http://www.voskres.ru/podvizhniki/hantymansi.htm" TargetMode="External"/><Relationship Id="rId7" Type="http://schemas.openxmlformats.org/officeDocument/2006/relationships/hyperlink" Target="http://chelindustry.ru/info.php?ids=3&amp;rr=5&amp;tt=19" TargetMode="External"/><Relationship Id="rId2" Type="http://schemas.openxmlformats.org/officeDocument/2006/relationships/hyperlink" Target="http://ru.wikipedia.org/wiki/&#1045;&#1088;&#1084;&#1072;&#1082;_&#1058;&#1080;&#1084;&#1086;&#1092;&#1077;&#1077;&#1074;&#1080;&#1095;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his.1september.ru/article.php?ID=200601306" TargetMode="External"/><Relationship Id="rId11" Type="http://schemas.openxmlformats.org/officeDocument/2006/relationships/image" Target="../media/image1.png"/><Relationship Id="rId5" Type="http://schemas.openxmlformats.org/officeDocument/2006/relationships/hyperlink" Target="http://chelyabinsk.bezformata.ru/listnews/marijtci/415950/" TargetMode="External"/><Relationship Id="rId10" Type="http://schemas.openxmlformats.org/officeDocument/2006/relationships/image" Target="../media/image28.gif"/><Relationship Id="rId4" Type="http://schemas.openxmlformats.org/officeDocument/2006/relationships/hyperlink" Target="http://culture.tatar.ru/tradicii/tradicii.htm/pub/19" TargetMode="External"/><Relationship Id="rId9" Type="http://schemas.openxmlformats.org/officeDocument/2006/relationships/hyperlink" Target="http://klenovskoe.ru/index.php?page=post&amp;id=171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1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1.png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7" Type="http://schemas.openxmlformats.org/officeDocument/2006/relationships/image" Target="../media/image7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TextShape 1"/>
          <p:cNvSpPr txBox="1"/>
          <p:nvPr/>
        </p:nvSpPr>
        <p:spPr>
          <a:xfrm>
            <a:off x="457200" y="228600"/>
            <a:ext cx="8229240" cy="11426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4400" b="1" strike="noStrike" spc="-1" dirty="0" smtClean="0">
                <a:solidFill>
                  <a:srgbClr val="FF0000"/>
                </a:solidFill>
                <a:latin typeface="Arial"/>
              </a:rPr>
              <a:t>Национальные костюмы народов Урала!</a:t>
            </a:r>
            <a:endParaRPr lang="ru-RU" sz="4400" b="0" strike="noStrike" spc="-1" dirty="0">
              <a:solidFill>
                <a:srgbClr val="FF0000"/>
              </a:solidFill>
              <a:latin typeface="Arial"/>
            </a:endParaRPr>
          </a:p>
        </p:txBody>
      </p:sp>
      <p:sp>
        <p:nvSpPr>
          <p:cNvPr id="184" name="TextShape 2"/>
          <p:cNvSpPr txBox="1"/>
          <p:nvPr/>
        </p:nvSpPr>
        <p:spPr>
          <a:xfrm>
            <a:off x="1547664" y="4808085"/>
            <a:ext cx="6120680" cy="874926"/>
          </a:xfrm>
          <a:prstGeom prst="rect">
            <a:avLst/>
          </a:prstGeom>
          <a:blipFill rotWithShape="0">
            <a:blip r:embed="rId2"/>
            <a:stretch>
              <a:fillRect/>
            </a:stretch>
          </a:blipFill>
          <a:ln>
            <a:noFill/>
          </a:ln>
        </p:spPr>
        <p:txBody>
          <a:bodyPr lIns="90000" tIns="45000" rIns="90000" bIns="45000" anchorCtr="1">
            <a:noAutofit/>
          </a:bodyPr>
          <a:lstStyle/>
          <a:p>
            <a:r>
              <a:rPr lang="ru-RU" sz="1800" b="1" strike="noStrike" spc="-1" dirty="0" smtClean="0">
                <a:solidFill>
                  <a:srgbClr val="FF0000"/>
                </a:solidFill>
                <a:latin typeface="Arial"/>
              </a:rPr>
              <a:t>Выполнила педагог 1 кв. категории: </a:t>
            </a:r>
          </a:p>
          <a:p>
            <a:r>
              <a:rPr lang="ru-RU" sz="1800" b="1" strike="noStrike" spc="-1" dirty="0" smtClean="0">
                <a:solidFill>
                  <a:srgbClr val="FF0000"/>
                </a:solidFill>
                <a:latin typeface="Arial"/>
              </a:rPr>
              <a:t> Орлова Светлана Борисовна</a:t>
            </a:r>
          </a:p>
          <a:p>
            <a:r>
              <a:rPr lang="ru-RU" sz="1800" b="0" strike="noStrike" spc="-1" dirty="0" smtClean="0">
                <a:latin typeface="Arial"/>
              </a:rPr>
              <a:t>                    </a:t>
            </a:r>
          </a:p>
          <a:p>
            <a:endParaRPr lang="ru-RU" spc="-1" dirty="0">
              <a:solidFill>
                <a:srgbClr val="FF0000"/>
              </a:solidFill>
              <a:latin typeface="Arial"/>
            </a:endParaRPr>
          </a:p>
          <a:p>
            <a:pPr algn="ctr"/>
            <a:r>
              <a:rPr lang="ru-RU" sz="1800" b="1" strike="noStrike" spc="-1" dirty="0" smtClean="0">
                <a:solidFill>
                  <a:srgbClr val="FF0000"/>
                </a:solidFill>
                <a:latin typeface="Arial"/>
              </a:rPr>
              <a:t> </a:t>
            </a:r>
            <a:r>
              <a:rPr lang="ru-RU" sz="1800" b="1" strike="noStrike" spc="-1" dirty="0">
                <a:solidFill>
                  <a:srgbClr val="FF0000"/>
                </a:solidFill>
                <a:latin typeface="Arial"/>
              </a:rPr>
              <a:t>г. </a:t>
            </a:r>
            <a:r>
              <a:rPr lang="ru-RU" sz="1800" b="1" strike="noStrike" spc="-1" dirty="0" err="1">
                <a:solidFill>
                  <a:srgbClr val="FF0000"/>
                </a:solidFill>
                <a:latin typeface="Arial"/>
              </a:rPr>
              <a:t>Сатка</a:t>
            </a:r>
            <a:r>
              <a:rPr lang="ru-RU" sz="1800" b="1" strike="noStrike" spc="-1" dirty="0">
                <a:solidFill>
                  <a:srgbClr val="FF0000"/>
                </a:solidFill>
                <a:latin typeface="Arial"/>
              </a:rPr>
              <a:t> </a:t>
            </a:r>
            <a:endParaRPr lang="ru-RU" sz="1800" b="1" strike="noStrike" spc="-1" dirty="0" smtClean="0">
              <a:solidFill>
                <a:srgbClr val="FF0000"/>
              </a:solidFill>
              <a:latin typeface="Arial"/>
            </a:endParaRPr>
          </a:p>
          <a:p>
            <a:pPr algn="ctr"/>
            <a:r>
              <a:rPr lang="ru-RU" sz="1800" b="1" strike="noStrike" spc="-1" dirty="0" smtClean="0">
                <a:solidFill>
                  <a:srgbClr val="FF0000"/>
                </a:solidFill>
                <a:latin typeface="Arial"/>
              </a:rPr>
              <a:t>2021г.</a:t>
            </a:r>
            <a:endParaRPr lang="ru-RU" sz="1800" b="1" strike="noStrike" spc="-1" dirty="0">
              <a:solidFill>
                <a:srgbClr val="FF0000"/>
              </a:solidFill>
              <a:latin typeface="Arial"/>
            </a:endParaRPr>
          </a:p>
        </p:txBody>
      </p:sp>
      <p:pic>
        <p:nvPicPr>
          <p:cNvPr id="185" name="Рисунок 3"/>
          <p:cNvPicPr/>
          <p:nvPr/>
        </p:nvPicPr>
        <p:blipFill>
          <a:blip r:embed="rId3"/>
          <a:stretch/>
        </p:blipFill>
        <p:spPr>
          <a:xfrm>
            <a:off x="3048120" y="1752480"/>
            <a:ext cx="3047760" cy="30477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6" name="Рисунок 4"/>
          <p:cNvPicPr/>
          <p:nvPr/>
        </p:nvPicPr>
        <p:blipFill>
          <a:blip r:embed="rId4"/>
          <a:stretch/>
        </p:blipFill>
        <p:spPr>
          <a:xfrm>
            <a:off x="4114800" y="2819520"/>
            <a:ext cx="986400" cy="9698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" name="TextShape 1"/>
          <p:cNvSpPr txBox="1"/>
          <p:nvPr/>
        </p:nvSpPr>
        <p:spPr>
          <a:xfrm>
            <a:off x="1905120" y="228600"/>
            <a:ext cx="7238520" cy="11426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4400" b="0" strike="noStrike" spc="-1">
                <a:solidFill>
                  <a:srgbClr val="F2EBFF"/>
                </a:solidFill>
                <a:latin typeface="Arial"/>
              </a:rPr>
              <a:t>Мордовский национальный костюм</a:t>
            </a:r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332" name="Picture 3"/>
          <p:cNvPicPr/>
          <p:nvPr/>
        </p:nvPicPr>
        <p:blipFill>
          <a:blip r:embed="rId2" cstate="email"/>
          <a:stretch/>
        </p:blipFill>
        <p:spPr>
          <a:xfrm>
            <a:off x="175365" y="476672"/>
            <a:ext cx="2031480" cy="31237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33" name="Picture 4"/>
          <p:cNvPicPr/>
          <p:nvPr/>
        </p:nvPicPr>
        <p:blipFill>
          <a:blip r:embed="rId3" cstate="email"/>
          <a:stretch/>
        </p:blipFill>
        <p:spPr>
          <a:xfrm>
            <a:off x="2209680" y="2743200"/>
            <a:ext cx="2185560" cy="31237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34" name="Picture 5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4343400" y="1523880"/>
            <a:ext cx="4505040" cy="45050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35" name="Picture 6"/>
          <p:cNvPicPr/>
          <p:nvPr/>
        </p:nvPicPr>
        <p:blipFill>
          <a:blip r:embed="rId5"/>
          <a:stretch/>
        </p:blipFill>
        <p:spPr>
          <a:xfrm>
            <a:off x="0" y="5943600"/>
            <a:ext cx="9143640" cy="9140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" name="TextShape 1"/>
          <p:cNvSpPr txBox="1"/>
          <p:nvPr/>
        </p:nvSpPr>
        <p:spPr>
          <a:xfrm>
            <a:off x="457200" y="228600"/>
            <a:ext cx="6552720" cy="11426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4400" b="0" strike="noStrike" spc="-1">
                <a:solidFill>
                  <a:srgbClr val="F2EBFF"/>
                </a:solidFill>
                <a:latin typeface="Arial"/>
              </a:rPr>
              <a:t>Украинский национальный костюм</a:t>
            </a:r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338" name="Picture 4"/>
          <p:cNvPicPr/>
          <p:nvPr/>
        </p:nvPicPr>
        <p:blipFill>
          <a:blip r:embed="rId2"/>
          <a:stretch/>
        </p:blipFill>
        <p:spPr>
          <a:xfrm>
            <a:off x="4571820" y="1828800"/>
            <a:ext cx="2438100" cy="41907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39" name="Picture 5"/>
          <p:cNvPicPr/>
          <p:nvPr/>
        </p:nvPicPr>
        <p:blipFill>
          <a:blip r:embed="rId3"/>
          <a:stretch/>
        </p:blipFill>
        <p:spPr>
          <a:xfrm>
            <a:off x="755576" y="1676520"/>
            <a:ext cx="3371400" cy="43430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40" name="Picture 6"/>
          <p:cNvPicPr/>
          <p:nvPr/>
        </p:nvPicPr>
        <p:blipFill>
          <a:blip r:embed="rId4"/>
          <a:stretch/>
        </p:blipFill>
        <p:spPr>
          <a:xfrm>
            <a:off x="0" y="5943600"/>
            <a:ext cx="9143640" cy="9140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6" name="TextShape 1"/>
          <p:cNvSpPr txBox="1"/>
          <p:nvPr/>
        </p:nvSpPr>
        <p:spPr>
          <a:xfrm>
            <a:off x="457200" y="228600"/>
            <a:ext cx="8229240" cy="11426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4400" b="0" strike="noStrike" spc="-1">
                <a:solidFill>
                  <a:srgbClr val="F2EBFF"/>
                </a:solidFill>
                <a:latin typeface="Arial"/>
              </a:rPr>
              <a:t>Интернет-ресурсы:</a:t>
            </a:r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7" name="TextShape 2"/>
          <p:cNvSpPr txBox="1"/>
          <p:nvPr/>
        </p:nvSpPr>
        <p:spPr>
          <a:xfrm>
            <a:off x="457200" y="1600200"/>
            <a:ext cx="8686440" cy="4495320"/>
          </a:xfrm>
          <a:prstGeom prst="rect">
            <a:avLst/>
          </a:prstGeom>
          <a:noFill/>
          <a:ln w="9360">
            <a:noFill/>
          </a:ln>
        </p:spPr>
        <p:txBody>
          <a:bodyPr>
            <a:noAutofit/>
          </a:bodyPr>
          <a:lstStyle/>
          <a:p>
            <a:pPr marL="343080" indent="-342720">
              <a:lnSpc>
                <a:spcPct val="100000"/>
              </a:lnSpc>
              <a:spcBef>
                <a:spcPts val="479"/>
              </a:spcBef>
              <a:buClr>
                <a:srgbClr val="F2EBFF"/>
              </a:buClr>
              <a:buFont typeface="Symbol" charset="2"/>
              <a:buChar char=""/>
            </a:pPr>
            <a:r>
              <a:rPr lang="ru-RU" sz="2400" b="0" u="sng" strike="noStrike" spc="-1">
                <a:solidFill>
                  <a:srgbClr val="6600CC"/>
                </a:solidFill>
                <a:uFillTx/>
                <a:latin typeface="Arial"/>
                <a:hlinkClick r:id="rId2"/>
              </a:rPr>
              <a:t>http://ru.wikipedia.org/wiki/Ермак_Тимофеевич</a:t>
            </a:r>
            <a:endParaRPr lang="ru-RU" sz="2400" b="0" strike="noStrike" spc="-1">
              <a:solidFill>
                <a:srgbClr val="000000"/>
              </a:solidFill>
              <a:latin typeface="Arial"/>
            </a:endParaRPr>
          </a:p>
          <a:p>
            <a:pPr marL="343080" indent="-342720">
              <a:lnSpc>
                <a:spcPct val="100000"/>
              </a:lnSpc>
              <a:spcBef>
                <a:spcPts val="479"/>
              </a:spcBef>
              <a:buClr>
                <a:srgbClr val="F2EBFF"/>
              </a:buClr>
              <a:buFont typeface="Symbol" charset="2"/>
              <a:buChar char=""/>
            </a:pPr>
            <a:r>
              <a:rPr lang="ru-RU" sz="2400" b="0" u="sng" strike="noStrike" spc="-1">
                <a:solidFill>
                  <a:srgbClr val="6600CC"/>
                </a:solidFill>
                <a:uFillTx/>
                <a:latin typeface="Arial"/>
                <a:hlinkClick r:id="rId3"/>
              </a:rPr>
              <a:t>http://www.voskres.ru/podvizhniki/hantymansi.htm</a:t>
            </a:r>
            <a:endParaRPr lang="ru-RU" sz="2400" b="0" strike="noStrike" spc="-1">
              <a:solidFill>
                <a:srgbClr val="000000"/>
              </a:solidFill>
              <a:latin typeface="Arial"/>
            </a:endParaRPr>
          </a:p>
          <a:p>
            <a:pPr marL="343080" indent="-342720">
              <a:lnSpc>
                <a:spcPct val="100000"/>
              </a:lnSpc>
              <a:spcBef>
                <a:spcPts val="479"/>
              </a:spcBef>
              <a:buClr>
                <a:srgbClr val="F2EBFF"/>
              </a:buClr>
              <a:buFont typeface="Symbol" charset="2"/>
              <a:buChar char=""/>
            </a:pPr>
            <a:r>
              <a:rPr lang="ru-RU" sz="2400" b="0" u="sng" strike="noStrike" spc="-1">
                <a:solidFill>
                  <a:srgbClr val="6600CC"/>
                </a:solidFill>
                <a:uFillTx/>
                <a:latin typeface="Arial"/>
                <a:hlinkClick r:id="rId4"/>
              </a:rPr>
              <a:t>http://culture.tatar.ru/tradicii/tradicii.htm/pub/19</a:t>
            </a:r>
            <a:endParaRPr lang="ru-RU" sz="2400" b="0" strike="noStrike" spc="-1">
              <a:solidFill>
                <a:srgbClr val="000000"/>
              </a:solidFill>
              <a:latin typeface="Arial"/>
            </a:endParaRPr>
          </a:p>
          <a:p>
            <a:pPr marL="343080" indent="-342720">
              <a:lnSpc>
                <a:spcPct val="100000"/>
              </a:lnSpc>
              <a:spcBef>
                <a:spcPts val="479"/>
              </a:spcBef>
              <a:buClr>
                <a:srgbClr val="F2EBFF"/>
              </a:buClr>
              <a:buFont typeface="Symbol" charset="2"/>
              <a:buChar char=""/>
            </a:pPr>
            <a:r>
              <a:rPr lang="ru-RU" sz="2400" b="0" u="sng" strike="noStrike" spc="-1">
                <a:solidFill>
                  <a:srgbClr val="6600CC"/>
                </a:solidFill>
                <a:uFillTx/>
                <a:latin typeface="Arial"/>
                <a:hlinkClick r:id="rId5"/>
              </a:rPr>
              <a:t>http://chelyabinsk.bezformata.ru/listnews/marijtci/415950/</a:t>
            </a:r>
            <a:endParaRPr lang="ru-RU" sz="2400" b="0" strike="noStrike" spc="-1">
              <a:solidFill>
                <a:srgbClr val="000000"/>
              </a:solidFill>
              <a:latin typeface="Arial"/>
            </a:endParaRPr>
          </a:p>
          <a:p>
            <a:pPr marL="343080" indent="-342720">
              <a:lnSpc>
                <a:spcPct val="100000"/>
              </a:lnSpc>
              <a:spcBef>
                <a:spcPts val="479"/>
              </a:spcBef>
              <a:buClr>
                <a:srgbClr val="F2EBFF"/>
              </a:buClr>
              <a:buFont typeface="Symbol" charset="2"/>
              <a:buChar char=""/>
            </a:pPr>
            <a:r>
              <a:rPr lang="ru-RU" sz="2400" b="0" u="sng" strike="noStrike" spc="-1">
                <a:solidFill>
                  <a:srgbClr val="6600CC"/>
                </a:solidFill>
                <a:uFillTx/>
                <a:latin typeface="Arial"/>
                <a:hlinkClick r:id="rId6"/>
              </a:rPr>
              <a:t>http://his.1september.ru/article.php?ID=200601306</a:t>
            </a:r>
            <a:endParaRPr lang="ru-RU" sz="2400" b="0" strike="noStrike" spc="-1">
              <a:solidFill>
                <a:srgbClr val="000000"/>
              </a:solidFill>
              <a:latin typeface="Arial"/>
            </a:endParaRPr>
          </a:p>
          <a:p>
            <a:pPr marL="343080" indent="-342720">
              <a:lnSpc>
                <a:spcPct val="100000"/>
              </a:lnSpc>
              <a:spcBef>
                <a:spcPts val="479"/>
              </a:spcBef>
              <a:buClr>
                <a:srgbClr val="F2EBFF"/>
              </a:buClr>
              <a:buFont typeface="Symbol" charset="2"/>
              <a:buChar char=""/>
            </a:pPr>
            <a:r>
              <a:rPr lang="ru-RU" sz="2400" b="0" u="sng" strike="noStrike" spc="-1">
                <a:solidFill>
                  <a:srgbClr val="6600CC"/>
                </a:solidFill>
                <a:uFillTx/>
                <a:latin typeface="Arial"/>
                <a:hlinkClick r:id="rId7"/>
              </a:rPr>
              <a:t>http://chelindustry.ru/info.php?ids=3&amp;rr=5&amp;tt=19</a:t>
            </a:r>
            <a:endParaRPr lang="ru-RU" sz="2400" b="0" strike="noStrike" spc="-1">
              <a:solidFill>
                <a:srgbClr val="000000"/>
              </a:solidFill>
              <a:latin typeface="Arial"/>
            </a:endParaRPr>
          </a:p>
          <a:p>
            <a:pPr marL="343080" indent="-342720">
              <a:lnSpc>
                <a:spcPct val="100000"/>
              </a:lnSpc>
              <a:spcBef>
                <a:spcPts val="479"/>
              </a:spcBef>
              <a:buClr>
                <a:srgbClr val="F2EBFF"/>
              </a:buClr>
              <a:buFont typeface="Symbol" charset="2"/>
              <a:buChar char=""/>
            </a:pPr>
            <a:r>
              <a:rPr lang="ru-RU" sz="2400" b="0" u="sng" strike="noStrike" spc="-1">
                <a:solidFill>
                  <a:srgbClr val="6600CC"/>
                </a:solidFill>
                <a:uFillTx/>
                <a:latin typeface="Arial"/>
                <a:hlinkClick r:id="rId8"/>
              </a:rPr>
              <a:t>http://ru.wikipedia.org/wiki/Башкиры</a:t>
            </a:r>
            <a:endParaRPr lang="ru-RU" sz="2400" b="0" strike="noStrike" spc="-1">
              <a:solidFill>
                <a:srgbClr val="000000"/>
              </a:solidFill>
              <a:latin typeface="Arial"/>
            </a:endParaRPr>
          </a:p>
          <a:p>
            <a:pPr marL="343080" indent="-342720">
              <a:lnSpc>
                <a:spcPct val="100000"/>
              </a:lnSpc>
              <a:spcBef>
                <a:spcPts val="479"/>
              </a:spcBef>
              <a:buClr>
                <a:srgbClr val="F2EBFF"/>
              </a:buClr>
              <a:buFont typeface="Symbol" charset="2"/>
              <a:buChar char=""/>
            </a:pPr>
            <a:r>
              <a:rPr lang="ru-RU" sz="2400" b="0" u="sng" strike="noStrike" spc="-1">
                <a:solidFill>
                  <a:srgbClr val="6600CC"/>
                </a:solidFill>
                <a:uFillTx/>
                <a:latin typeface="Arial"/>
                <a:hlinkClick r:id="rId9"/>
              </a:rPr>
              <a:t>http://klenovskoe.ru/index.php?page=post&amp;id=171</a:t>
            </a:r>
            <a:endParaRPr lang="ru-RU" sz="24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  <a:spcBef>
                <a:spcPts val="479"/>
              </a:spcBef>
            </a:pPr>
            <a:endParaRPr lang="ru-RU" sz="24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388" name="Picture 4"/>
          <p:cNvPicPr/>
          <p:nvPr/>
        </p:nvPicPr>
        <p:blipFill>
          <a:blip r:embed="rId10" cstate="email"/>
          <a:stretch/>
        </p:blipFill>
        <p:spPr>
          <a:xfrm>
            <a:off x="7315200" y="304920"/>
            <a:ext cx="1456920" cy="1238040"/>
          </a:xfrm>
          <a:prstGeom prst="rect">
            <a:avLst/>
          </a:prstGeom>
          <a:ln>
            <a:noFill/>
          </a:ln>
        </p:spPr>
      </p:pic>
      <p:pic>
        <p:nvPicPr>
          <p:cNvPr id="389" name="Picture 5"/>
          <p:cNvPicPr/>
          <p:nvPr/>
        </p:nvPicPr>
        <p:blipFill>
          <a:blip r:embed="rId11"/>
          <a:stretch/>
        </p:blipFill>
        <p:spPr>
          <a:xfrm>
            <a:off x="0" y="5943600"/>
            <a:ext cx="9143640" cy="9140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0" name="TextShape 1"/>
          <p:cNvSpPr txBox="1"/>
          <p:nvPr/>
        </p:nvSpPr>
        <p:spPr>
          <a:xfrm>
            <a:off x="457200" y="228600"/>
            <a:ext cx="8229240" cy="11426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4400" b="1" strike="noStrike" spc="-1">
                <a:solidFill>
                  <a:srgbClr val="B686E9"/>
                </a:solidFill>
                <a:latin typeface="Arial"/>
              </a:rPr>
              <a:t>СПАСИБО ЗА ВНИМАНИЕ!</a:t>
            </a:r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391" name="Picture 5"/>
          <p:cNvPicPr/>
          <p:nvPr/>
        </p:nvPicPr>
        <p:blipFill>
          <a:blip r:embed="rId2"/>
          <a:stretch/>
        </p:blipFill>
        <p:spPr>
          <a:xfrm>
            <a:off x="0" y="5943600"/>
            <a:ext cx="9143640" cy="914040"/>
          </a:xfrm>
          <a:prstGeom prst="rect">
            <a:avLst/>
          </a:prstGeom>
          <a:ln>
            <a:noFill/>
          </a:ln>
        </p:spPr>
      </p:pic>
      <p:pic>
        <p:nvPicPr>
          <p:cNvPr id="392" name="Рисунок 3"/>
          <p:cNvPicPr/>
          <p:nvPr/>
        </p:nvPicPr>
        <p:blipFill>
          <a:blip r:embed="rId3"/>
          <a:stretch/>
        </p:blipFill>
        <p:spPr>
          <a:xfrm>
            <a:off x="3048120" y="1752480"/>
            <a:ext cx="3047760" cy="30477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93" name="Рисунок 4"/>
          <p:cNvPicPr/>
          <p:nvPr/>
        </p:nvPicPr>
        <p:blipFill>
          <a:blip r:embed="rId4"/>
          <a:stretch/>
        </p:blipFill>
        <p:spPr>
          <a:xfrm>
            <a:off x="4114800" y="2819520"/>
            <a:ext cx="986400" cy="9698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TextShape 1"/>
          <p:cNvSpPr txBox="1"/>
          <p:nvPr/>
        </p:nvSpPr>
        <p:spPr>
          <a:xfrm>
            <a:off x="457200" y="228600"/>
            <a:ext cx="8229240" cy="11426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ru-RU" sz="4400" b="0" strike="noStrike" spc="-1">
                <a:solidFill>
                  <a:srgbClr val="F2EBFF"/>
                </a:solidFill>
                <a:latin typeface="Arial"/>
              </a:rPr>
              <a:t>Русский национальный костюм</a:t>
            </a:r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79" name="Picture 3"/>
          <p:cNvPicPr/>
          <p:nvPr/>
        </p:nvPicPr>
        <p:blipFill>
          <a:blip r:embed="rId2" cstate="email"/>
          <a:stretch/>
        </p:blipFill>
        <p:spPr>
          <a:xfrm>
            <a:off x="755576" y="1676520"/>
            <a:ext cx="3250704" cy="47241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80" name="Picture 4"/>
          <p:cNvPicPr/>
          <p:nvPr/>
        </p:nvPicPr>
        <p:blipFill>
          <a:blip r:embed="rId3"/>
          <a:stretch/>
        </p:blipFill>
        <p:spPr>
          <a:xfrm>
            <a:off x="4788024" y="1676520"/>
            <a:ext cx="3096344" cy="47241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82" name="Picture 6"/>
          <p:cNvPicPr/>
          <p:nvPr/>
        </p:nvPicPr>
        <p:blipFill>
          <a:blip r:embed="rId4"/>
          <a:stretch/>
        </p:blipFill>
        <p:spPr>
          <a:xfrm>
            <a:off x="0" y="5943600"/>
            <a:ext cx="9143640" cy="9140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TextShape 1"/>
          <p:cNvSpPr txBox="1"/>
          <p:nvPr/>
        </p:nvSpPr>
        <p:spPr>
          <a:xfrm>
            <a:off x="228600" y="228600"/>
            <a:ext cx="8686440" cy="11426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4400" b="0" strike="noStrike" spc="-1">
                <a:solidFill>
                  <a:srgbClr val="F2EBFF"/>
                </a:solidFill>
                <a:latin typeface="Arial"/>
              </a:rPr>
              <a:t>Русский национальный костюм</a:t>
            </a:r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86" name="Picture 2"/>
          <p:cNvPicPr/>
          <p:nvPr/>
        </p:nvPicPr>
        <p:blipFill>
          <a:blip r:embed="rId2" cstate="email"/>
          <a:stretch/>
        </p:blipFill>
        <p:spPr>
          <a:xfrm>
            <a:off x="1907704" y="1490250"/>
            <a:ext cx="5597126" cy="46517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88" name="гармошка и балалайка средняя.wav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4952880" y="6019920"/>
            <a:ext cx="244080" cy="2440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mediacall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>
                                      <p:cBhvr>
                                        <p:cTn id="6" dur="88999" fill="hold"/>
                                        <p:tgtEl>
                                          <p:spTgt spid="28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TextShape 1"/>
          <p:cNvSpPr txBox="1"/>
          <p:nvPr/>
        </p:nvSpPr>
        <p:spPr>
          <a:xfrm>
            <a:off x="457200" y="228600"/>
            <a:ext cx="6629040" cy="11426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4000" b="0" strike="noStrike" spc="-1">
                <a:solidFill>
                  <a:srgbClr val="F2EBFF"/>
                </a:solidFill>
                <a:latin typeface="Arial"/>
              </a:rPr>
              <a:t>Удмуртский национальный костюм</a:t>
            </a:r>
            <a:endParaRPr lang="ru-RU" sz="40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90" name="Picture 4"/>
          <p:cNvPicPr/>
          <p:nvPr/>
        </p:nvPicPr>
        <p:blipFill>
          <a:blip r:embed="rId2"/>
          <a:stretch/>
        </p:blipFill>
        <p:spPr>
          <a:xfrm>
            <a:off x="579240" y="1523880"/>
            <a:ext cx="5028840" cy="4168440"/>
          </a:xfrm>
          <a:prstGeom prst="rect">
            <a:avLst/>
          </a:prstGeom>
          <a:ln w="9360">
            <a:noFill/>
          </a:ln>
        </p:spPr>
      </p:pic>
      <p:pic>
        <p:nvPicPr>
          <p:cNvPr id="291" name="Picture 5"/>
          <p:cNvPicPr/>
          <p:nvPr/>
        </p:nvPicPr>
        <p:blipFill>
          <a:blip r:embed="rId3"/>
          <a:stretch/>
        </p:blipFill>
        <p:spPr>
          <a:xfrm>
            <a:off x="6095880" y="1523880"/>
            <a:ext cx="2457000" cy="41907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92" name="Picture 7"/>
          <p:cNvPicPr/>
          <p:nvPr/>
        </p:nvPicPr>
        <p:blipFill>
          <a:blip r:embed="rId4"/>
          <a:stretch/>
        </p:blipFill>
        <p:spPr>
          <a:xfrm>
            <a:off x="0" y="5943600"/>
            <a:ext cx="9143640" cy="914040"/>
          </a:xfrm>
          <a:prstGeom prst="rect">
            <a:avLst/>
          </a:prstGeom>
          <a:ln>
            <a:noFill/>
          </a:ln>
        </p:spPr>
      </p:pic>
      <p:pic>
        <p:nvPicPr>
          <p:cNvPr id="296" name="удмуртская djnightr.promodj.ru.mp3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457200" y="6613560"/>
            <a:ext cx="244080" cy="2440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mediacall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>
                                      <p:cBhvr>
                                        <p:cTn id="6" dur="37254" fill="hold"/>
                                        <p:tgtEl>
                                          <p:spTgt spid="29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TextShape 1"/>
          <p:cNvSpPr txBox="1"/>
          <p:nvPr/>
        </p:nvSpPr>
        <p:spPr>
          <a:xfrm>
            <a:off x="457200" y="228600"/>
            <a:ext cx="7009920" cy="11426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4400" b="0" strike="noStrike" spc="-1">
                <a:solidFill>
                  <a:srgbClr val="F2EBFF"/>
                </a:solidFill>
                <a:latin typeface="Arial"/>
              </a:rPr>
              <a:t>Марийский национальный костюм</a:t>
            </a:r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98" name="Picture 3"/>
          <p:cNvPicPr/>
          <p:nvPr/>
        </p:nvPicPr>
        <p:blipFill>
          <a:blip r:embed="rId2"/>
          <a:stretch/>
        </p:blipFill>
        <p:spPr>
          <a:xfrm>
            <a:off x="304920" y="1676520"/>
            <a:ext cx="2598480" cy="40381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99" name="Picture 4"/>
          <p:cNvPicPr/>
          <p:nvPr/>
        </p:nvPicPr>
        <p:blipFill>
          <a:blip r:embed="rId3"/>
          <a:stretch/>
        </p:blipFill>
        <p:spPr>
          <a:xfrm>
            <a:off x="3048120" y="1676520"/>
            <a:ext cx="2742840" cy="40381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0" name="Picture 5"/>
          <p:cNvPicPr/>
          <p:nvPr/>
        </p:nvPicPr>
        <p:blipFill>
          <a:blip r:embed="rId4"/>
          <a:stretch/>
        </p:blipFill>
        <p:spPr>
          <a:xfrm>
            <a:off x="5943600" y="1676520"/>
            <a:ext cx="2776320" cy="40381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1" name="Picture 6"/>
          <p:cNvPicPr/>
          <p:nvPr/>
        </p:nvPicPr>
        <p:blipFill>
          <a:blip r:embed="rId5"/>
          <a:stretch/>
        </p:blipFill>
        <p:spPr>
          <a:xfrm>
            <a:off x="0" y="5943600"/>
            <a:ext cx="9143640" cy="9140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TextShape 1"/>
          <p:cNvSpPr txBox="1"/>
          <p:nvPr/>
        </p:nvSpPr>
        <p:spPr>
          <a:xfrm>
            <a:off x="914400" y="188640"/>
            <a:ext cx="7314840" cy="11426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4000" b="0" strike="noStrike" spc="-1" dirty="0" smtClean="0">
                <a:solidFill>
                  <a:srgbClr val="F2EBFF"/>
                </a:solidFill>
                <a:latin typeface="Arial"/>
              </a:rPr>
              <a:t>Национальный </a:t>
            </a:r>
            <a:r>
              <a:rPr lang="ru-RU" sz="4000" b="0" strike="noStrike" spc="-1" dirty="0">
                <a:solidFill>
                  <a:srgbClr val="F2EBFF"/>
                </a:solidFill>
                <a:latin typeface="Arial"/>
              </a:rPr>
              <a:t>костюм ханты</a:t>
            </a:r>
            <a:endParaRPr lang="ru-RU" sz="4000" b="0" strike="noStrike" spc="-1" dirty="0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304" name="Picture 4"/>
          <p:cNvPicPr/>
          <p:nvPr/>
        </p:nvPicPr>
        <p:blipFill>
          <a:blip r:embed="rId2"/>
          <a:stretch/>
        </p:blipFill>
        <p:spPr>
          <a:xfrm>
            <a:off x="914400" y="1196752"/>
            <a:ext cx="7113984" cy="4473984"/>
          </a:xfrm>
          <a:prstGeom prst="rect">
            <a:avLst/>
          </a:prstGeom>
          <a:ln w="9360">
            <a:noFill/>
          </a:ln>
        </p:spPr>
      </p:pic>
      <p:pic>
        <p:nvPicPr>
          <p:cNvPr id="307" name="Picture 7"/>
          <p:cNvPicPr/>
          <p:nvPr/>
        </p:nvPicPr>
        <p:blipFill>
          <a:blip r:embed="rId3"/>
          <a:stretch/>
        </p:blipFill>
        <p:spPr>
          <a:xfrm>
            <a:off x="0" y="5943600"/>
            <a:ext cx="9143640" cy="914040"/>
          </a:xfrm>
          <a:prstGeom prst="rect">
            <a:avLst/>
          </a:prstGeom>
          <a:ln>
            <a:noFill/>
          </a:ln>
        </p:spPr>
      </p:pic>
      <p:pic>
        <p:nvPicPr>
          <p:cNvPr id="309" name="озвучка народы севера sound003.mp3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1219320" y="6400800"/>
            <a:ext cx="244080" cy="2440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mediacall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>
                                      <p:cBhvr>
                                        <p:cTn id="6" dur="159674" fill="hold"/>
                                        <p:tgtEl>
                                          <p:spTgt spid="30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TextShape 1"/>
          <p:cNvSpPr txBox="1"/>
          <p:nvPr/>
        </p:nvSpPr>
        <p:spPr>
          <a:xfrm>
            <a:off x="457200" y="228600"/>
            <a:ext cx="7009920" cy="11426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4400" b="0" strike="noStrike" spc="-1">
                <a:solidFill>
                  <a:srgbClr val="F2EBFF"/>
                </a:solidFill>
                <a:latin typeface="Arial"/>
              </a:rPr>
              <a:t>Башкирский национальный костюм </a:t>
            </a:r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311" name="Picture 3"/>
          <p:cNvPicPr/>
          <p:nvPr/>
        </p:nvPicPr>
        <p:blipFill>
          <a:blip r:embed="rId2" cstate="email"/>
          <a:stretch/>
        </p:blipFill>
        <p:spPr>
          <a:xfrm>
            <a:off x="304920" y="1523880"/>
            <a:ext cx="2455560" cy="41907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12" name="Picture 4"/>
          <p:cNvPicPr/>
          <p:nvPr/>
        </p:nvPicPr>
        <p:blipFill>
          <a:blip r:embed="rId3" cstate="email"/>
          <a:stretch/>
        </p:blipFill>
        <p:spPr>
          <a:xfrm>
            <a:off x="2057400" y="2286000"/>
            <a:ext cx="1868040" cy="41907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13" name="Picture 5"/>
          <p:cNvPicPr/>
          <p:nvPr/>
        </p:nvPicPr>
        <p:blipFill>
          <a:blip r:embed="rId4"/>
          <a:stretch/>
        </p:blipFill>
        <p:spPr>
          <a:xfrm>
            <a:off x="3657600" y="1523880"/>
            <a:ext cx="5181120" cy="42620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14" name="Picture 6"/>
          <p:cNvPicPr/>
          <p:nvPr/>
        </p:nvPicPr>
        <p:blipFill>
          <a:blip r:embed="rId5"/>
          <a:stretch/>
        </p:blipFill>
        <p:spPr>
          <a:xfrm>
            <a:off x="0" y="5943600"/>
            <a:ext cx="9143640" cy="914040"/>
          </a:xfrm>
          <a:prstGeom prst="rect">
            <a:avLst/>
          </a:prstGeom>
          <a:ln>
            <a:noFill/>
          </a:ln>
        </p:spPr>
      </p:pic>
      <p:pic>
        <p:nvPicPr>
          <p:cNvPr id="316" name="Башкирская народная музыка. Курай - Баяс (mp3ostrov.com).mp3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457200" y="6613560"/>
            <a:ext cx="244080" cy="2440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mediacall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>
                                      <p:cBhvr>
                                        <p:cTn id="6" dur="161299" fill="hold"/>
                                        <p:tgtEl>
                                          <p:spTgt spid="3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TextShape 1"/>
          <p:cNvSpPr txBox="1"/>
          <p:nvPr/>
        </p:nvSpPr>
        <p:spPr>
          <a:xfrm>
            <a:off x="457200" y="228600"/>
            <a:ext cx="6705360" cy="11426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4400" b="0" strike="noStrike" spc="-1">
                <a:solidFill>
                  <a:srgbClr val="F2EBFF"/>
                </a:solidFill>
                <a:latin typeface="Arial"/>
              </a:rPr>
              <a:t>Татарский национальный костюм</a:t>
            </a:r>
            <a:endParaRPr lang="ru-RU" sz="44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318" name="Picture 3"/>
          <p:cNvPicPr/>
          <p:nvPr/>
        </p:nvPicPr>
        <p:blipFill>
          <a:blip r:embed="rId2" cstate="email"/>
          <a:stretch/>
        </p:blipFill>
        <p:spPr>
          <a:xfrm>
            <a:off x="304920" y="1981080"/>
            <a:ext cx="1685520" cy="38095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19" name="Picture 4"/>
          <p:cNvPicPr/>
          <p:nvPr/>
        </p:nvPicPr>
        <p:blipFill>
          <a:blip r:embed="rId3" cstate="email"/>
          <a:stretch/>
        </p:blipFill>
        <p:spPr>
          <a:xfrm>
            <a:off x="2133720" y="1981080"/>
            <a:ext cx="1437840" cy="38095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20" name="Picture 5"/>
          <p:cNvPicPr/>
          <p:nvPr/>
        </p:nvPicPr>
        <p:blipFill>
          <a:blip r:embed="rId4" cstate="email"/>
          <a:stretch/>
        </p:blipFill>
        <p:spPr>
          <a:xfrm>
            <a:off x="3657600" y="1981080"/>
            <a:ext cx="2534760" cy="38858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21" name="Picture 6"/>
          <p:cNvPicPr/>
          <p:nvPr/>
        </p:nvPicPr>
        <p:blipFill>
          <a:blip r:embed="rId5"/>
          <a:stretch/>
        </p:blipFill>
        <p:spPr>
          <a:xfrm>
            <a:off x="6324480" y="2057400"/>
            <a:ext cx="2561760" cy="38095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22" name="Picture 7"/>
          <p:cNvPicPr/>
          <p:nvPr/>
        </p:nvPicPr>
        <p:blipFill>
          <a:blip r:embed="rId6"/>
          <a:stretch/>
        </p:blipFill>
        <p:spPr>
          <a:xfrm>
            <a:off x="0" y="5943600"/>
            <a:ext cx="9143640" cy="914040"/>
          </a:xfrm>
          <a:prstGeom prst="rect">
            <a:avLst/>
          </a:prstGeom>
          <a:ln>
            <a:noFill/>
          </a:ln>
        </p:spPr>
      </p:pic>
      <p:pic>
        <p:nvPicPr>
          <p:cNvPr id="324" name="Татарская народная музыка - Ренат Шарипжанов - Поппури на татарские народные песни (mp3ostrov.com).mp3"/>
          <p:cNvPicPr/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533520" y="6613560"/>
            <a:ext cx="244080" cy="2440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mediacall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>
                                      <p:cBhvr>
                                        <p:cTn id="6" dur="181821" fill="hold"/>
                                        <p:tgtEl>
                                          <p:spTgt spid="32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" name="TextShape 1"/>
          <p:cNvSpPr txBox="1"/>
          <p:nvPr/>
        </p:nvSpPr>
        <p:spPr>
          <a:xfrm>
            <a:off x="457200" y="228600"/>
            <a:ext cx="6705360" cy="1142640"/>
          </a:xfrm>
          <a:prstGeom prst="rect">
            <a:avLst/>
          </a:prstGeom>
          <a:noFill/>
          <a:ln w="9360">
            <a:noFill/>
          </a:ln>
        </p:spPr>
        <p:txBody>
          <a:bodyPr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4000" b="0" strike="noStrike" spc="-1">
                <a:solidFill>
                  <a:srgbClr val="F2EBFF"/>
                </a:solidFill>
                <a:latin typeface="Arial"/>
              </a:rPr>
              <a:t>Чувашский национальный костюм</a:t>
            </a:r>
            <a:endParaRPr lang="ru-RU" sz="40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326" name="Picture 4"/>
          <p:cNvPicPr/>
          <p:nvPr/>
        </p:nvPicPr>
        <p:blipFill>
          <a:blip r:embed="rId2"/>
          <a:stretch/>
        </p:blipFill>
        <p:spPr>
          <a:xfrm>
            <a:off x="176400" y="1523880"/>
            <a:ext cx="5790960" cy="42159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27" name="Picture 6"/>
          <p:cNvPicPr/>
          <p:nvPr/>
        </p:nvPicPr>
        <p:blipFill>
          <a:blip r:embed="rId3"/>
          <a:stretch/>
        </p:blipFill>
        <p:spPr>
          <a:xfrm>
            <a:off x="5967360" y="1523880"/>
            <a:ext cx="2719080" cy="41907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28" name="Picture 7"/>
          <p:cNvPicPr/>
          <p:nvPr/>
        </p:nvPicPr>
        <p:blipFill>
          <a:blip r:embed="rId4"/>
          <a:stretch/>
        </p:blipFill>
        <p:spPr>
          <a:xfrm>
            <a:off x="0" y="5943600"/>
            <a:ext cx="9143640" cy="914040"/>
          </a:xfrm>
          <a:prstGeom prst="rect">
            <a:avLst/>
          </a:prstGeom>
          <a:ln>
            <a:noFill/>
          </a:ln>
        </p:spPr>
      </p:pic>
      <p:pic>
        <p:nvPicPr>
          <p:cNvPr id="330" name="Чувашские народные песни - Через просяное поле (mp3ostrov.com).mp3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609480" y="6324480"/>
            <a:ext cx="244080" cy="2440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mediacall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>
                                      <p:cBhvr>
                                        <p:cTn id="6" dur="78906" fill="hold"/>
                                        <p:tgtEl>
                                          <p:spTgt spid="33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F2EBFF"/>
      </a:dk2>
      <a:lt2>
        <a:srgbClr val="676597"/>
      </a:lt2>
      <a:accent1>
        <a:srgbClr val="66CCFF"/>
      </a:accent1>
      <a:accent2>
        <a:srgbClr val="E2C5FF"/>
      </a:accent2>
      <a:accent3>
        <a:srgbClr val="FFFFFF"/>
      </a:accent3>
      <a:accent4>
        <a:srgbClr val="000000"/>
      </a:accent4>
      <a:accent5>
        <a:srgbClr val="B8E2FF"/>
      </a:accent5>
      <a:accent6>
        <a:srgbClr val="CDB2E7"/>
      </a:accent6>
      <a:hlink>
        <a:srgbClr val="6600CC"/>
      </a:hlink>
      <a:folHlink>
        <a:srgbClr val="008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F2EBFF"/>
      </a:dk2>
      <a:lt2>
        <a:srgbClr val="676597"/>
      </a:lt2>
      <a:accent1>
        <a:srgbClr val="66CCFF"/>
      </a:accent1>
      <a:accent2>
        <a:srgbClr val="E2C5FF"/>
      </a:accent2>
      <a:accent3>
        <a:srgbClr val="FFFFFF"/>
      </a:accent3>
      <a:accent4>
        <a:srgbClr val="000000"/>
      </a:accent4>
      <a:accent5>
        <a:srgbClr val="B8E2FF"/>
      </a:accent5>
      <a:accent6>
        <a:srgbClr val="CDB2E7"/>
      </a:accent6>
      <a:hlink>
        <a:srgbClr val="6600CC"/>
      </a:hlink>
      <a:folHlink>
        <a:srgbClr val="008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Mountain Top</Template>
  <TotalTime>1124</TotalTime>
  <Words>84</Words>
  <Application>Microsoft Office PowerPoint</Application>
  <PresentationFormat>Экран (4:3)</PresentationFormat>
  <Paragraphs>27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13</vt:i4>
      </vt:variant>
    </vt:vector>
  </HeadingPairs>
  <TitlesOfParts>
    <vt:vector size="15" baseType="lpstr">
      <vt:lpstr>Office Theme</vt:lpstr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degtevi</dc:creator>
  <cp:lastModifiedBy>Пользователь Windows</cp:lastModifiedBy>
  <cp:revision>37</cp:revision>
  <cp:lastPrinted>1601-01-01T00:00:00Z</cp:lastPrinted>
  <dcterms:created xsi:type="dcterms:W3CDTF">1601-01-01T00:00:00Z</dcterms:created>
  <dcterms:modified xsi:type="dcterms:W3CDTF">2021-04-22T15:31:37Z</dcterms:modified>
  <dc:language>ru-RU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15.0000</vt:lpwstr>
  </property>
  <property fmtid="{D5CDD505-2E9C-101B-9397-08002B2CF9AE}" pid="3" name="HiddenSlides">
    <vt:i4>0</vt:i4>
  </property>
  <property fmtid="{D5CDD505-2E9C-101B-9397-08002B2CF9AE}" pid="4" name="HyperlinksChanged">
    <vt:bool>false</vt:bool>
  </property>
  <property fmtid="{D5CDD505-2E9C-101B-9397-08002B2CF9AE}" pid="5" name="LinksUpToDate">
    <vt:bool>false</vt:bool>
  </property>
  <property fmtid="{D5CDD505-2E9C-101B-9397-08002B2CF9AE}" pid="6" name="MMClips">
    <vt:i4>12</vt:i4>
  </property>
  <property fmtid="{D5CDD505-2E9C-101B-9397-08002B2CF9AE}" pid="7" name="Notes">
    <vt:i4>0</vt:i4>
  </property>
  <property fmtid="{D5CDD505-2E9C-101B-9397-08002B2CF9AE}" pid="8" name="PresentationFormat">
    <vt:lpwstr>Экран (4:3)</vt:lpwstr>
  </property>
  <property fmtid="{D5CDD505-2E9C-101B-9397-08002B2CF9AE}" pid="9" name="ScaleCrop">
    <vt:bool>false</vt:bool>
  </property>
  <property fmtid="{D5CDD505-2E9C-101B-9397-08002B2CF9AE}" pid="10" name="ShareDoc">
    <vt:bool>false</vt:bool>
  </property>
  <property fmtid="{D5CDD505-2E9C-101B-9397-08002B2CF9AE}" pid="11" name="Slides">
    <vt:i4>46</vt:i4>
  </property>
  <property fmtid="{D5CDD505-2E9C-101B-9397-08002B2CF9AE}" pid="12" name="Version">
    <vt:i4>1</vt:i4>
  </property>
</Properties>
</file>