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9E547-D4BD-434A-B31D-9BE4134F1FC6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042E7-1556-4373-BF44-D806FFB68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548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6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4633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377843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448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92196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35641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24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6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75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714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353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07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585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701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250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53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80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AD7EA7-4DD4-4513-BD53-6DCC6073E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881810"/>
            <a:ext cx="7766936" cy="2584174"/>
          </a:xfrm>
        </p:spPr>
        <p:txBody>
          <a:bodyPr/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«Постановка литературно-   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музыкальной композиции»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пособие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44D60CE-6F84-4C54-9F2C-E4A81AFD7A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808239"/>
            <a:ext cx="8825658" cy="1850978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            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Разработчик: педагог ДО - Красильникова Ю.П.</a:t>
            </a:r>
          </a:p>
          <a:p>
            <a:pPr algn="ctr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г.</a:t>
            </a:r>
          </a:p>
          <a:p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                                           2.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49DB149-2733-4314-9E62-20463C5772E8}"/>
              </a:ext>
            </a:extLst>
          </p:cNvPr>
          <p:cNvSpPr txBox="1"/>
          <p:nvPr/>
        </p:nvSpPr>
        <p:spPr>
          <a:xfrm>
            <a:off x="2405270" y="616225"/>
            <a:ext cx="7335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Санкт-Петербургское государственное бюджетное профессиональное образовательное учреждение </a:t>
            </a:r>
          </a:p>
          <a:p>
            <a:pPr algn="ctr"/>
            <a:r>
              <a:rPr lang="ru-RU" dirty="0"/>
              <a:t>«Ижорский колледж»</a:t>
            </a:r>
          </a:p>
        </p:txBody>
      </p:sp>
    </p:spTree>
    <p:extLst>
      <p:ext uri="{BB962C8B-B14F-4D97-AF65-F5344CB8AC3E}">
        <p14:creationId xmlns:p14="http://schemas.microsoft.com/office/powerpoint/2010/main" val="232847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7DE9F6-EB37-426A-B9E2-8DA5322AF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835" y="543339"/>
            <a:ext cx="10972799" cy="5771321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Подбор музыкального и светового оформления,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реквизита и костюмов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Подбор артистов</a:t>
            </a:r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Эти два этапа полностью зависят от выбранной темы и придуманного вами сценария. 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Учитывайте свои реальные возможности по оформлению, чтобы избежать непредусмотренных затрат. На этом этапе обычно просчитывается и утверждается смета постановки (если есть потенциальный заказчик ), если нет, то используется реквизит и костюмы  костюмерной колледжа.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Подбор артистов из числа учащихся кружка  «Атмосфера» и желающих талантливых ребят-учащихся колледжа.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Важно! Музыкальное оформление должно соответствовать выбранной теме постановки, помогать осуществлению конечной цели , а не идти вразрез. Помогать созданию необходимой, задуманной режиссёром, атмосферы.</a:t>
            </a:r>
          </a:p>
        </p:txBody>
      </p:sp>
    </p:spTree>
    <p:extLst>
      <p:ext uri="{BB962C8B-B14F-4D97-AF65-F5344CB8AC3E}">
        <p14:creationId xmlns:p14="http://schemas.microsoft.com/office/powerpoint/2010/main" val="3101157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18873D4-0F60-450E-9097-4D4BBAE00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348" y="543340"/>
            <a:ext cx="11237843" cy="63146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Репетиционный процесс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Продолжительность репетиционного процесса и частота репетиций зависит от сложности выбранного к постановке материала. Это устанавливает режиссёр.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Генеральная репетиция (без зрителя)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Для успешного показа необходимо предварительно провести генеральную техническую и общую репетиции, где будет показана готовая постановка с использованием всей необходимой техники, в костюмах (гриме), с реквизитом, но без зрителей. Этот этап необходим для финального обнаружения некоторых упущенных ранее неточностей. Чтобы дать себе возможность их исправить до показа на зрителе.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Показ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Если все рекомендованные этапы были проработаны и соблюдены, ваша постановка будет иметь успех!</a:t>
            </a:r>
          </a:p>
        </p:txBody>
      </p:sp>
    </p:spTree>
    <p:extLst>
      <p:ext uri="{BB962C8B-B14F-4D97-AF65-F5344CB8AC3E}">
        <p14:creationId xmlns:p14="http://schemas.microsoft.com/office/powerpoint/2010/main" val="3533540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131243-E513-4CE1-85F9-D986D0A46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52F5284-829E-41A7-93FC-66BB0589D9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488" y="0"/>
            <a:ext cx="4571999" cy="418266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40BA0A0-6ED6-4317-B992-BCEED9BC6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853" y="0"/>
            <a:ext cx="4572000" cy="3429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8A26BA2-F420-49B2-B4E7-2FD558FC3A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3069" y="3299854"/>
            <a:ext cx="7275443" cy="355814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29F0BB1-FC9A-4D9F-A507-5AD5709E0D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277" y="3897297"/>
            <a:ext cx="4442792" cy="296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569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79D9FE-3AE2-4973-B6ED-91F387DF8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3E409B-9ECC-4EB4-9E96-0876EF079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6" y="1212574"/>
            <a:ext cx="9652288" cy="503582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2400" dirty="0"/>
              <a:t>В современных условиях обучения, данное учебно-методическое  пособие позволяет изучить тему «Постановка литературно-музыкальной композиции» в дистанционном формате, что приобрело особую актуальность в последний год (в связи с вынужденными условиями самоизоляции).</a:t>
            </a:r>
          </a:p>
          <a:p>
            <a:pPr marL="0" indent="0" algn="ctr">
              <a:buNone/>
            </a:pPr>
            <a:r>
              <a:rPr lang="ru-RU" sz="2400" dirty="0"/>
              <a:t>Данное пособие является частью адаптированной дополнительной общеобразовательной программы  художественной направленности «Атмосфера», направленной на получение дополнительного образования в области организации и проведения театрализованных праздников. </a:t>
            </a:r>
          </a:p>
        </p:txBody>
      </p:sp>
    </p:spTree>
    <p:extLst>
      <p:ext uri="{BB962C8B-B14F-4D97-AF65-F5344CB8AC3E}">
        <p14:creationId xmlns:p14="http://schemas.microsoft.com/office/powerpoint/2010/main" val="191347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FC62B5-08B1-43D7-8338-5BF7E2402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B0C26E2-D527-4742-953C-90A8C5647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96" y="1192696"/>
            <a:ext cx="9771557" cy="50557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учащихся приёмам и способам постановки  тематической  литературно-музыкальной композиции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457200" indent="-4572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обучение приёмам и способам постановки;</a:t>
            </a:r>
          </a:p>
          <a:p>
            <a:pPr marL="457200" indent="-457200">
              <a:buAutoNum type="arabicPeriod" startAt="2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развитие логического и творческого мышления;</a:t>
            </a:r>
          </a:p>
          <a:p>
            <a:pPr marL="457200" indent="-457200">
              <a:buAutoNum type="arabicPeriod" startAt="3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 воспитание  потребности в непрерывном повышении своего культурного уровня;</a:t>
            </a:r>
          </a:p>
        </p:txBody>
      </p:sp>
    </p:spTree>
    <p:extLst>
      <p:ext uri="{BB962C8B-B14F-4D97-AF65-F5344CB8AC3E}">
        <p14:creationId xmlns:p14="http://schemas.microsoft.com/office/powerpoint/2010/main" val="630342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1594E6-20A4-4266-8552-2B6F7B257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862863" cy="1400530"/>
          </a:xfrm>
        </p:spPr>
        <p:txBody>
          <a:bodyPr/>
          <a:lstStyle/>
          <a:p>
            <a:r>
              <a:rPr lang="ru-RU" sz="2400" b="1" dirty="0"/>
              <a:t>Этапы постановки литературно-музыкальной композиции: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357A1C7-59AC-429A-AA27-4CE092D4C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634" y="1060174"/>
            <a:ext cx="9403742" cy="5797826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даты и времени показа постановки.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темы постановки.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места показа постановки.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состава зрителей (количество, возрастные категории, профессиональная принадлежность и т.д.)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конечной цели показа (для чего именно?)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сценария.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музыкального и светового оформления, реквизита и костюмов.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артистов.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Репетиционный процесс.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Генеральная репетиция (без зрителя).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 постановки (на зрителе).</a:t>
            </a:r>
          </a:p>
        </p:txBody>
      </p:sp>
    </p:spTree>
    <p:extLst>
      <p:ext uri="{BB962C8B-B14F-4D97-AF65-F5344CB8AC3E}">
        <p14:creationId xmlns:p14="http://schemas.microsoft.com/office/powerpoint/2010/main" val="2852760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CCB03C-175A-4ADE-8DD5-13CA65BA2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10048393" cy="1400530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Определение даты и времени  показа постановки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72FD144-5EDE-4330-B707-8395F71628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1" y="1616764"/>
            <a:ext cx="11370364" cy="51285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Это важный этап от которого зависит: тема постановки и  наличие зрителя. На этом этапе анализируем, ориентируясь на  предполагаемого зрителя, какое оптимально удобное время и дату можно назначить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Определение темы постановки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Тема зависит от даты, например, если вы планируете показ постановки в начале мая, то уместна тема «Мир, Труд, Май!», посвящённая разнообразным профессиям и прославляющая труд. Если планируете показ постановки 7-9 мая, то тема труда станет менее актуальной на фоне темы «Дня Победы», которой уместно посвятить постановку именно в эти даты. Если планируете показ ближе к концу мая, то тема Дня Победы станет менее актуальна, на фоне празднования Дня рождения города Санкт-Петербург и вот таким образом размышляем  далее. </a:t>
            </a:r>
          </a:p>
        </p:txBody>
      </p:sp>
    </p:spTree>
    <p:extLst>
      <p:ext uri="{BB962C8B-B14F-4D97-AF65-F5344CB8AC3E}">
        <p14:creationId xmlns:p14="http://schemas.microsoft.com/office/powerpoint/2010/main" val="7055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C43E17-CAD4-4B5F-81BF-EF3940FDA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Определение места показа постановки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0C7C2D0-4B1A-4690-830C-333D2FCD4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74" y="1219200"/>
            <a:ext cx="9599279" cy="502919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пункт связан с другими, потому, что от места постановки (размера выбранного зала, территориального расположения, удобства для артистов и зрителей, внутри помещения или на улице, наличия и расположения гримёрных и туалетов, расположения розеток, расположения звукорежиссёра и прочее) зависит её успех.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Все возможные нюансы необходимо продумать заранее именно на этом начальном этапе, чтобы потом не возникало неудобств ни у артистов, ни у зрителей. Необходимо помнить, что любые неудобства ведут в конечном счёте к провалу постановки. Мешают воплощению и восприятию. </a:t>
            </a:r>
          </a:p>
        </p:txBody>
      </p:sp>
    </p:spTree>
    <p:extLst>
      <p:ext uri="{BB962C8B-B14F-4D97-AF65-F5344CB8AC3E}">
        <p14:creationId xmlns:p14="http://schemas.microsoft.com/office/powerpoint/2010/main" val="932206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1FEE8F-4659-4D55-8909-EF7429D58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Определение состава зрителей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DB3541-CB1C-4961-ACAA-E2FEE124D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78" y="1351722"/>
            <a:ext cx="9572775" cy="48966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зрителей определяем, опираясь на тему постановки, место показа и назначенную дату.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Например, если 7 марта запланирована литературно-музыкальная композиция «Весенние цветы», которая пройдёт во дворе на детской площадке с 12.00 до 13.00, то можно предположить, что зрителями станут бабушки и молодые мамы, прогуливающие детей дошкольного возраста (потому, что рабочий день). На этот состав аудитории  и ориентируйте свою постановку. Она должна быть доступной и интересной именно этому зрителю.</a:t>
            </a:r>
          </a:p>
        </p:txBody>
      </p:sp>
    </p:spTree>
    <p:extLst>
      <p:ext uri="{BB962C8B-B14F-4D97-AF65-F5344CB8AC3E}">
        <p14:creationId xmlns:p14="http://schemas.microsoft.com/office/powerpoint/2010/main" val="3924212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CE9096-61D9-4D0F-96F7-29218843D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Определение конечной цели показа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DDC1830-6460-43E7-88DE-013CC4A02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0" y="1179444"/>
            <a:ext cx="10900759" cy="522583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этом этапе необходимо чётко определить, чего мы хотим добиться в результате показа нашей литературно-музыкальной композиции.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Варианты: 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праздничной атмосферы;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чувства патриотизма и гражданственности;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общего культурного уровня;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образования по теме …….;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Чествование героев труда (войны, спорта, волонтёрского движения и т.д.)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4048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D3430A-81C1-4360-BA4B-1FDF4F4E2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 Написание сценария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5521B9D-6C76-4D37-A9BC-6F9682731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65" y="1444487"/>
            <a:ext cx="11290851" cy="48039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Если вы удачно выполнили предыдущие 5 пунктов – можете смело переходить к написанию сценария. Прежде чем писать развёрнутый сценарий с диалогами, монологами, ремарками и пояснениями, создайте сценарный план, а затем, следуя этому плану, пишите полный сценарий.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13.00 Начало. (Общий свет. Фонограмма №1)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 Весны и Рабочего.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 - ……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Рабочий- ………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13.02 Песня «Весна пришла» (в исполнении ансамбля ……) Фонограмма №2.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13.07 Весна – (стих про сосульки) Сине-белый свет, луч на Весну…… и т.д.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82B4DAD-E3EC-4467-9CD9-E511C5DEC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4459" y="2739887"/>
            <a:ext cx="3088585" cy="411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05463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260</TotalTime>
  <Words>931</Words>
  <Application>Microsoft Office PowerPoint</Application>
  <PresentationFormat>Широкоэкранный</PresentationFormat>
  <Paragraphs>78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Аспект</vt:lpstr>
      <vt:lpstr>              «Постановка литературно-            музыкальной композиции»  учебно-методическое пособие</vt:lpstr>
      <vt:lpstr>                   Актуальность</vt:lpstr>
      <vt:lpstr>Цель:</vt:lpstr>
      <vt:lpstr>Этапы постановки литературно-музыкальной композиции:</vt:lpstr>
      <vt:lpstr>1. Определение даты и времени  показа постановки </vt:lpstr>
      <vt:lpstr>3. Определение места показа постановки</vt:lpstr>
      <vt:lpstr>4. Определение состава зрителей</vt:lpstr>
      <vt:lpstr>5. Определение конечной цели показа</vt:lpstr>
      <vt:lpstr>6. Написание сценария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«Постановка литературно-            музыкального номера»          учебно-методическое пособие</dc:title>
  <dc:creator>КСВ</dc:creator>
  <cp:lastModifiedBy>205</cp:lastModifiedBy>
  <cp:revision>29</cp:revision>
  <cp:lastPrinted>2021-04-21T10:37:16Z</cp:lastPrinted>
  <dcterms:created xsi:type="dcterms:W3CDTF">2021-03-19T08:47:48Z</dcterms:created>
  <dcterms:modified xsi:type="dcterms:W3CDTF">2021-04-21T10:37:20Z</dcterms:modified>
</cp:coreProperties>
</file>