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1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21" autoAdjust="0"/>
    <p:restoredTop sz="94660"/>
  </p:normalViewPr>
  <p:slideViewPr>
    <p:cSldViewPr>
      <p:cViewPr varScale="1">
        <p:scale>
          <a:sx n="76" d="100"/>
          <a:sy n="76" d="100"/>
        </p:scale>
        <p:origin x="213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1470025"/>
          </a:xfrm>
        </p:spPr>
        <p:txBody>
          <a:bodyPr/>
          <a:lstStyle/>
          <a:p>
            <a:r>
              <a:rPr lang="ru-RU" dirty="0"/>
              <a:t>Зимние забавы</a:t>
            </a:r>
          </a:p>
        </p:txBody>
      </p:sp>
    </p:spTree>
    <p:extLst>
      <p:ext uri="{BB962C8B-B14F-4D97-AF65-F5344CB8AC3E}">
        <p14:creationId xmlns:p14="http://schemas.microsoft.com/office/powerpoint/2010/main" val="1955898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187624" y="332656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Лежать на снегу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255986"/>
            <a:ext cx="7487352" cy="520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444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93950" y="353643"/>
            <a:ext cx="6552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Кататься на санках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796" y="1556792"/>
            <a:ext cx="8028384" cy="507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91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953" y="476672"/>
            <a:ext cx="8229600" cy="907504"/>
          </a:xfrm>
        </p:spPr>
        <p:txBody>
          <a:bodyPr/>
          <a:lstStyle/>
          <a:p>
            <a:r>
              <a:rPr lang="ru-RU" dirty="0"/>
              <a:t>Игра в снежки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896002"/>
            <a:ext cx="7332307" cy="412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7367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Снеговики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39243974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Рисуем снеговика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250" y="1600200"/>
            <a:ext cx="3377499" cy="4525963"/>
          </a:xfrm>
        </p:spPr>
      </p:pic>
    </p:spTree>
    <p:extLst>
      <p:ext uri="{BB962C8B-B14F-4D97-AF65-F5344CB8AC3E}">
        <p14:creationId xmlns:p14="http://schemas.microsoft.com/office/powerpoint/2010/main" val="25033842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87424"/>
            <a:ext cx="8229600" cy="1600200"/>
          </a:xfrm>
        </p:spPr>
        <p:txBody>
          <a:bodyPr/>
          <a:lstStyle/>
          <a:p>
            <a:r>
              <a:rPr lang="ru-RU" dirty="0"/>
              <a:t>Веселые пингвины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92204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Кто быстрее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2826" y="1600200"/>
            <a:ext cx="3198347" cy="4525963"/>
          </a:xfrm>
        </p:spPr>
      </p:pic>
    </p:spTree>
    <p:extLst>
      <p:ext uri="{BB962C8B-B14F-4D97-AF65-F5344CB8AC3E}">
        <p14:creationId xmlns:p14="http://schemas.microsoft.com/office/powerpoint/2010/main" val="2800150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1600200"/>
          </a:xfrm>
        </p:spPr>
        <p:txBody>
          <a:bodyPr/>
          <a:lstStyle/>
          <a:p>
            <a:r>
              <a:rPr lang="ru-RU" sz="6600" dirty="0"/>
              <a:t>Дискотека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4092" y="2924944"/>
            <a:ext cx="4680520" cy="3507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385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496944" cy="1600200"/>
          </a:xfrm>
        </p:spPr>
        <p:txBody>
          <a:bodyPr/>
          <a:lstStyle/>
          <a:p>
            <a:r>
              <a:rPr lang="ru-RU" dirty="0"/>
              <a:t>Какое сейчас время года?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59" y="1916832"/>
            <a:ext cx="3641463" cy="4287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76056" y="3085069"/>
            <a:ext cx="34563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Зима</a:t>
            </a:r>
          </a:p>
        </p:txBody>
      </p:sp>
    </p:spTree>
    <p:extLst>
      <p:ext uri="{BB962C8B-B14F-4D97-AF65-F5344CB8AC3E}">
        <p14:creationId xmlns:p14="http://schemas.microsoft.com/office/powerpoint/2010/main" val="1675644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07288" cy="907504"/>
          </a:xfrm>
        </p:spPr>
        <p:txBody>
          <a:bodyPr/>
          <a:lstStyle/>
          <a:p>
            <a:r>
              <a:rPr lang="ru-RU" dirty="0"/>
              <a:t>Назовите зимние месяцы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1650866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Декабрь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31840" y="3150660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Январь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92080" y="4531300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Февраль</a:t>
            </a:r>
          </a:p>
        </p:txBody>
      </p:sp>
    </p:spTree>
    <p:extLst>
      <p:ext uri="{BB962C8B-B14F-4D97-AF65-F5344CB8AC3E}">
        <p14:creationId xmlns:p14="http://schemas.microsoft.com/office/powerpoint/2010/main" val="343415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07288" cy="907504"/>
          </a:xfrm>
        </p:spPr>
        <p:txBody>
          <a:bodyPr/>
          <a:lstStyle/>
          <a:p>
            <a:r>
              <a:rPr lang="ru-RU" dirty="0"/>
              <a:t>Какой сейчас месяц?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1650866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Декабрь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31840" y="3150660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Январь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292080" y="4531300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Февраль</a:t>
            </a:r>
          </a:p>
        </p:txBody>
      </p:sp>
    </p:spTree>
    <p:extLst>
      <p:ext uri="{BB962C8B-B14F-4D97-AF65-F5344CB8AC3E}">
        <p14:creationId xmlns:p14="http://schemas.microsoft.com/office/powerpoint/2010/main" val="2021515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7504"/>
          </a:xfrm>
        </p:spPr>
        <p:txBody>
          <a:bodyPr/>
          <a:lstStyle/>
          <a:p>
            <a:r>
              <a:rPr lang="ru-RU" sz="4800" dirty="0"/>
              <a:t>Что мы любим делать зимой?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9902" y="908720"/>
            <a:ext cx="7299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Играть в снежки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1896397"/>
            <a:ext cx="7084676" cy="494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64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686991" y="188640"/>
            <a:ext cx="6346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Кататься на лыжах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1645" y="1412776"/>
            <a:ext cx="6291021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997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53075" y="167375"/>
            <a:ext cx="63461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Спать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8599" y="1056425"/>
            <a:ext cx="5995117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00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19672" y="332656"/>
            <a:ext cx="61065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Лепить снеговика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561" y="1255986"/>
            <a:ext cx="7682745" cy="480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76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2303" y="233916"/>
            <a:ext cx="77612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Кататься на коньках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6814" y="1412776"/>
            <a:ext cx="8672223" cy="477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469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152</TotalTime>
  <Words>56</Words>
  <Application>Microsoft Office PowerPoint</Application>
  <PresentationFormat>Экран (4:3)</PresentationFormat>
  <Paragraphs>25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Century Gothic</vt:lpstr>
      <vt:lpstr>Courier New</vt:lpstr>
      <vt:lpstr>Palatino Linotype</vt:lpstr>
      <vt:lpstr>Исполнительная</vt:lpstr>
      <vt:lpstr>Зимние забавы</vt:lpstr>
      <vt:lpstr>Какое сейчас время года?</vt:lpstr>
      <vt:lpstr>Назовите зимние месяцы</vt:lpstr>
      <vt:lpstr>Какой сейчас месяц?</vt:lpstr>
      <vt:lpstr>Что мы любим делать зимой?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в снежки</vt:lpstr>
      <vt:lpstr>Снеговики</vt:lpstr>
      <vt:lpstr>Рисуем снеговика</vt:lpstr>
      <vt:lpstr>Веселые пингвины</vt:lpstr>
      <vt:lpstr>Кто быстрее</vt:lpstr>
      <vt:lpstr>Дискотека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забавы</dc:title>
  <dc:creator>Елька</dc:creator>
  <cp:lastModifiedBy>Анастасия Махнова</cp:lastModifiedBy>
  <cp:revision>14</cp:revision>
  <dcterms:created xsi:type="dcterms:W3CDTF">2018-12-12T08:02:38Z</dcterms:created>
  <dcterms:modified xsi:type="dcterms:W3CDTF">2021-04-22T14:11:49Z</dcterms:modified>
</cp:coreProperties>
</file>