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63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93" d="100"/>
          <a:sy n="93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89449-6AFA-46E2-AC78-D177FCC48297}" type="datetimeFigureOut">
              <a:rPr lang="ru-RU" smtClean="0"/>
              <a:t>чт 22.04.21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AE595-62C5-488C-97DF-06DF8BE52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53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299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043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832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6AE595-62C5-488C-97DF-06DF8BE526E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29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FFC97-9079-4BFB-9C49-4CA601FA48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4D34FE-C00D-4A6D-A9F4-736F9D5079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3295E-1DC7-4402-8EE7-6E4688FE7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15B44-3C83-45B7-B926-5A9C02D72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D2FC2-8455-40E5-BBC1-3663046A8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0555B-1775-42CA-B01E-7438C34D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7554-A515-49F6-97A4-45C3F3265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66C59-AD81-41AA-91B7-8B2721A29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E432-B841-45A3-B712-E98FCEE07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652B4-E8FF-4EA8-A574-790201201E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380DD-34DE-4B9A-9421-9C62FA809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5640BD-66BE-4EA4-9B2A-4CBE3A58E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pochemuha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Исследовательская работа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>
                <a:solidFill>
                  <a:srgbClr val="00B050"/>
                </a:solidFill>
              </a:rPr>
              <a:t>«Во славу скакалки»</a:t>
            </a:r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4971" y="267652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2843808" y="4394200"/>
            <a:ext cx="4928592" cy="1244600"/>
          </a:xfrm>
        </p:spPr>
        <p:txBody>
          <a:bodyPr/>
          <a:lstStyle/>
          <a:p>
            <a:r>
              <a:rPr lang="ru-RU" sz="1600" dirty="0" smtClean="0"/>
              <a:t>Подготовил ученик 5 класса </a:t>
            </a:r>
          </a:p>
          <a:p>
            <a:r>
              <a:rPr lang="ru-RU" sz="1600" dirty="0" smtClean="0"/>
              <a:t> </a:t>
            </a:r>
            <a:r>
              <a:rPr lang="ru-RU" sz="1600" dirty="0" smtClean="0"/>
              <a:t>МБОУСОШ п. Пионерский  Власов Глеб</a:t>
            </a:r>
            <a:endParaRPr lang="ru-RU" sz="1600" dirty="0" smtClean="0"/>
          </a:p>
          <a:p>
            <a:r>
              <a:rPr lang="ru-RU" sz="1600" dirty="0" smtClean="0"/>
              <a:t>Учитель физкультуры </a:t>
            </a:r>
            <a:r>
              <a:rPr lang="ru-RU" sz="1600" dirty="0" err="1" smtClean="0"/>
              <a:t>Янышевская</a:t>
            </a:r>
            <a:r>
              <a:rPr lang="ru-RU" sz="1600" dirty="0" smtClean="0"/>
              <a:t> И.И.</a:t>
            </a:r>
            <a:endParaRPr lang="ru-RU" sz="16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764704"/>
            <a:ext cx="4762872" cy="536145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B050"/>
                </a:solidFill>
              </a:rPr>
              <a:t>Выбирая скакалку для индивидуальных занятий, стоит обратить внимание на некоторые аспекты: длина шнурка должна соответствовать вашему росту.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go3.imgsmail.ru/imgpreview?key=7aa6e48ddf15d455&amp;mb=imgdb_preview_156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35100"/>
            <a:ext cx="3312368" cy="3434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02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sz="2400" dirty="0">
                <a:solidFill>
                  <a:srgbClr val="00B050"/>
                </a:solidFill>
              </a:rPr>
              <a:t>В современных видах спорта скакалка применяется повсеместно как основа при общей физической подготовки. Ведь этот спортивный тренажёр развивает практически все двигательные качества </a:t>
            </a:r>
            <a:r>
              <a:rPr lang="ru-RU" sz="2400" dirty="0" smtClean="0">
                <a:solidFill>
                  <a:srgbClr val="00B050"/>
                </a:solidFill>
              </a:rPr>
              <a:t>организма.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 descr="http://atletizm.com.ua/images/Folder/517_0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128815"/>
            <a:ext cx="2088232" cy="3506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Объект 11" descr="http://pochemuha.ru/wp-content/uploads/2010/11/skakalka.jpg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172" y="2174875"/>
            <a:ext cx="3600400" cy="3414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06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296144"/>
          </a:xfrm>
        </p:spPr>
        <p:txBody>
          <a:bodyPr/>
          <a:lstStyle/>
          <a:p>
            <a:r>
              <a:rPr lang="ru-RU" sz="2400" dirty="0">
                <a:solidFill>
                  <a:srgbClr val="00B050"/>
                </a:solidFill>
              </a:rPr>
              <a:t>В современной жизни дети с удовольствием играют в подвижные игры с использованием нехитроумной скакалки.</a:t>
            </a:r>
            <a:br>
              <a:rPr lang="ru-RU" sz="2400" dirty="0">
                <a:solidFill>
                  <a:srgbClr val="00B050"/>
                </a:solidFill>
              </a:rPr>
            </a:b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5" name="Объект 4" descr="http://4.bp.blogspot.com/-iuICBjVX5m4/UqhqItv6m3I/AAAAAAAABUY/PrdDMbfpl-A/s1600/dsc_0766.jpe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97495"/>
            <a:ext cx="3958208" cy="3030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cartman.tv/img_123597.jpeg"/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97495"/>
            <a:ext cx="3528392" cy="3050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638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83704"/>
          </a:xfrm>
        </p:spPr>
        <p:txBody>
          <a:bodyPr/>
          <a:lstStyle/>
          <a:p>
            <a:r>
              <a:rPr lang="ru-RU" sz="2800" dirty="0">
                <a:solidFill>
                  <a:srgbClr val="FFC000"/>
                </a:solidFill>
              </a:rPr>
              <a:t>Со скакалкой можно выполнять различные общеразвивающие упражнения.</a:t>
            </a:r>
            <a:br>
              <a:rPr lang="ru-RU" sz="2800" dirty="0">
                <a:solidFill>
                  <a:srgbClr val="FFC000"/>
                </a:solidFill>
              </a:rPr>
            </a:b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8204"/>
            <a:ext cx="5544616" cy="405914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Pict0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8" t="6642" r="15100" b="24136"/>
          <a:stretch>
            <a:fillRect/>
          </a:stretch>
        </p:blipFill>
        <p:spPr bwMode="auto">
          <a:xfrm>
            <a:off x="2123728" y="1608204"/>
            <a:ext cx="4677724" cy="405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17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305" y="1052736"/>
            <a:ext cx="8229600" cy="1599456"/>
          </a:xfrm>
        </p:spPr>
        <p:txBody>
          <a:bodyPr/>
          <a:lstStyle/>
          <a:p>
            <a:pPr algn="l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Литература</a:t>
            </a:r>
            <a:r>
              <a:rPr lang="ru-RU" sz="2400" dirty="0">
                <a:solidFill>
                  <a:srgbClr val="C00000"/>
                </a:solidFill>
              </a:rPr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sz="1800" u="sng" dirty="0">
                <a:solidFill>
                  <a:srgbClr val="00B050"/>
                </a:solidFill>
              </a:rPr>
              <a:t>Интернет ресурсы.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u="sng" dirty="0">
                <a:solidFill>
                  <a:srgbClr val="00B050"/>
                </a:solidFill>
                <a:hlinkClick r:id="rId2"/>
              </a:rPr>
              <a:t>http://pochemuha.ru/</a:t>
            </a:r>
            <a:r>
              <a:rPr lang="ru-RU" sz="1800" dirty="0">
                <a:solidFill>
                  <a:srgbClr val="00B050"/>
                </a:solidFill>
              </a:rPr>
              <a:t/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Википедия. 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 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/>
              <a:t> 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9693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Цели исследования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924944"/>
            <a:ext cx="7848600" cy="3201219"/>
          </a:xfrm>
        </p:spPr>
        <p:txBody>
          <a:bodyPr/>
          <a:lstStyle/>
          <a:p>
            <a:pPr lvl="0"/>
            <a:r>
              <a:rPr lang="ru-RU" sz="3600" dirty="0">
                <a:solidFill>
                  <a:srgbClr val="00B050"/>
                </a:solidFill>
              </a:rPr>
              <a:t>Найти ответы на возникшие вопросы.</a:t>
            </a:r>
          </a:p>
          <a:p>
            <a:pPr lvl="0"/>
            <a:r>
              <a:rPr lang="ru-RU" sz="3600" dirty="0">
                <a:solidFill>
                  <a:srgbClr val="00B050"/>
                </a:solidFill>
              </a:rPr>
              <a:t>Самому изготовить скакалку.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757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Задачи исследования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340768"/>
            <a:ext cx="7848600" cy="4464496"/>
          </a:xfrm>
        </p:spPr>
        <p:txBody>
          <a:bodyPr/>
          <a:lstStyle/>
          <a:p>
            <a:pPr lvl="0"/>
            <a:r>
              <a:rPr lang="ru-RU" dirty="0">
                <a:solidFill>
                  <a:srgbClr val="00B050"/>
                </a:solidFill>
              </a:rPr>
              <a:t>Собрать сведения из истории. </a:t>
            </a:r>
          </a:p>
          <a:p>
            <a:pPr lvl="0"/>
            <a:r>
              <a:rPr lang="ru-RU" dirty="0">
                <a:solidFill>
                  <a:srgbClr val="00B050"/>
                </a:solidFill>
              </a:rPr>
              <a:t>Узнать в какие игры можно играть с веревочкой.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FFC000"/>
                </a:solidFill>
              </a:rPr>
              <a:t>Предмет </a:t>
            </a:r>
            <a:r>
              <a:rPr lang="ru-RU" sz="4000" b="1" dirty="0" smtClean="0">
                <a:solidFill>
                  <a:srgbClr val="FFC000"/>
                </a:solidFill>
              </a:rPr>
              <a:t>исследования</a:t>
            </a:r>
            <a:endParaRPr lang="ru-RU" dirty="0"/>
          </a:p>
          <a:p>
            <a:pPr lvl="0"/>
            <a:r>
              <a:rPr lang="ru-RU" dirty="0">
                <a:solidFill>
                  <a:srgbClr val="00B050"/>
                </a:solidFill>
              </a:rPr>
              <a:t>Скакалка как один из видов спортивного тренажера.</a:t>
            </a:r>
          </a:p>
          <a:p>
            <a:pPr lvl="0"/>
            <a:r>
              <a:rPr lang="ru-RU" b="1" dirty="0">
                <a:solidFill>
                  <a:srgbClr val="00B050"/>
                </a:solidFill>
              </a:rPr>
              <a:t> </a:t>
            </a:r>
            <a:r>
              <a:rPr lang="ru-RU" dirty="0">
                <a:solidFill>
                  <a:srgbClr val="00B050"/>
                </a:solidFill>
              </a:rPr>
              <a:t>Общеразвивающие упражнения со скакалкой.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45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Объект исследования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скакалка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204864"/>
            <a:ext cx="7848600" cy="3921299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C000"/>
                </a:solidFill>
              </a:rPr>
              <a:t>Метод исследования</a:t>
            </a:r>
            <a:endParaRPr lang="ru-RU" sz="1400" b="1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ru-RU" sz="900" dirty="0" smtClean="0">
              <a:solidFill>
                <a:srgbClr val="FFC000"/>
              </a:solidFill>
            </a:endParaRPr>
          </a:p>
          <a:p>
            <a:r>
              <a:rPr lang="ru-RU" sz="3600" dirty="0" smtClean="0">
                <a:solidFill>
                  <a:srgbClr val="00B050"/>
                </a:solidFill>
              </a:rPr>
              <a:t>поиск </a:t>
            </a:r>
            <a:r>
              <a:rPr lang="ru-RU" sz="3600" dirty="0">
                <a:solidFill>
                  <a:srgbClr val="00B050"/>
                </a:solidFill>
              </a:rPr>
              <a:t>информации и обработка данных для написания проекта.</a:t>
            </a:r>
          </a:p>
          <a:p>
            <a:pPr marL="0" indent="0">
              <a:buNone/>
            </a:pP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3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Гипотеза исследования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2492896"/>
            <a:ext cx="7848600" cy="3633267"/>
          </a:xfrm>
        </p:spPr>
        <p:txBody>
          <a:bodyPr/>
          <a:lstStyle/>
          <a:p>
            <a:r>
              <a:rPr lang="ru-RU" sz="3600" dirty="0" smtClean="0">
                <a:solidFill>
                  <a:srgbClr val="00B050"/>
                </a:solidFill>
              </a:rPr>
              <a:t>Данная исследовательская работа может быть использована учителем физкультуры в своей практической деятельности.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23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История возникновения скакалки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2132856"/>
            <a:ext cx="4896544" cy="4392488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>
                <a:solidFill>
                  <a:srgbClr val="C00000"/>
                </a:solidFill>
              </a:rPr>
              <a:t>Скакалка</a:t>
            </a:r>
            <a:r>
              <a:rPr lang="ru-RU" sz="2400" dirty="0">
                <a:solidFill>
                  <a:srgbClr val="C00000"/>
                </a:solidFill>
              </a:rPr>
              <a:t> </a:t>
            </a:r>
            <a:r>
              <a:rPr lang="ru-RU" sz="2400" dirty="0" smtClean="0"/>
              <a:t>— </a:t>
            </a:r>
            <a:r>
              <a:rPr lang="ru-RU" sz="2400" dirty="0" smtClean="0">
                <a:solidFill>
                  <a:srgbClr val="00B050"/>
                </a:solidFill>
              </a:rPr>
              <a:t>спортивный снаряд для физических упражнений взрослых и детей. Представляет собой синтетический или кожаный шнур. Используется как один из снарядов в упражнениях по художественной гимнастике.</a:t>
            </a:r>
            <a:endParaRPr lang="ru-RU" sz="2400" dirty="0">
              <a:solidFill>
                <a:srgbClr val="00B050"/>
              </a:solidFill>
            </a:endParaRPr>
          </a:p>
          <a:p>
            <a:endParaRPr lang="ru-RU" sz="2400" dirty="0"/>
          </a:p>
        </p:txBody>
      </p:sp>
      <p:pic>
        <p:nvPicPr>
          <p:cNvPr id="5" name="Объект 4" descr="http://go3.imgsmail.ru/imgpreview?key=3538c1d0d9c27cd6&amp;mb=imgdb_preview_1115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2664296" cy="2619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43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92288" y="4754881"/>
            <a:ext cx="54864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293096"/>
            <a:ext cx="7704856" cy="1879104"/>
          </a:xfrm>
        </p:spPr>
        <p:txBody>
          <a:bodyPr/>
          <a:lstStyle/>
          <a:p>
            <a:r>
              <a:rPr lang="ru-RU" sz="2000" dirty="0" smtClean="0"/>
              <a:t>Постепенно прыжки на скакалках распространились по всему миру. Тогда появились три распространённых вида игры: человек сам крутит скакалку и прыгает или прыгает через скакалку , которую крутят два человека, или прыгает через две скакалки, крутящиеся в противоположном направлении.</a:t>
            </a:r>
            <a:endParaRPr lang="ru-RU" sz="2000" dirty="0"/>
          </a:p>
        </p:txBody>
      </p:sp>
      <p:pic>
        <p:nvPicPr>
          <p:cNvPr id="5" name="Рисунок 4" descr="Прыгалки-скакалки. Спорт на alldayplus"/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" r="5333"/>
          <a:stretch>
            <a:fillRect/>
          </a:stretch>
        </p:blipFill>
        <p:spPr bwMode="auto">
          <a:xfrm>
            <a:off x="1792288" y="476673"/>
            <a:ext cx="6092080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52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C000"/>
                </a:solidFill>
              </a:rPr>
              <a:t>Из чего состоит этот гимнастический предмет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2132856"/>
            <a:ext cx="4536504" cy="367240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Скакалка, «прыгалка» </a:t>
            </a:r>
            <a:r>
              <a:rPr lang="ru-RU" dirty="0" smtClean="0">
                <a:solidFill>
                  <a:srgbClr val="00B050"/>
                </a:solidFill>
              </a:rPr>
              <a:t>- это верёвочка с ручками. Сами названия говорят, какие действия можно выполнять с данным предметом.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Объект 4" descr="http://go1.imgsmail.ru/imgpreview?key=5b9bf2dbc6c4fcd4&amp;mb=imgdb_preview_982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2376264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45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3598428"/>
            <a:ext cx="7704856" cy="1990812"/>
          </a:xfrm>
        </p:spPr>
        <p:txBody>
          <a:bodyPr/>
          <a:lstStyle/>
          <a:p>
            <a:r>
              <a:rPr lang="ru-RU" sz="2400" dirty="0" smtClean="0"/>
              <a:t>Если говорить о гимнастических снарядах, то в таких скакалках не предусмотрено ручек. Для того чтобы было удобно заниматься, края можно завязывать или обжигать. Своим внешним видом гимнастические прыгалки напоминают обычную верёвку.</a:t>
            </a:r>
            <a:endParaRPr lang="ru-RU" sz="2400" dirty="0"/>
          </a:p>
        </p:txBody>
      </p:sp>
      <p:pic>
        <p:nvPicPr>
          <p:cNvPr id="5" name="Рисунок 4" descr="http://www.fizkult-ura.ru/system/files/imce/Izobrazeniy_iz_knig/Hud_gimnastika/Oformlenie/4aa6527e09db9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" r="6889"/>
          <a:stretch>
            <a:fillRect/>
          </a:stretch>
        </p:blipFill>
        <p:spPr bwMode="auto">
          <a:xfrm>
            <a:off x="2483768" y="566179"/>
            <a:ext cx="4507904" cy="3032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298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341</TotalTime>
  <Words>268</Words>
  <Application>Microsoft Office PowerPoint</Application>
  <PresentationFormat>Экран (4:3)</PresentationFormat>
  <Paragraphs>35</Paragraphs>
  <Slides>14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10069046</vt:lpstr>
      <vt:lpstr>Исследовательская работа  «Во славу скакалки»</vt:lpstr>
      <vt:lpstr>Цели исследования</vt:lpstr>
      <vt:lpstr>Задачи исследования</vt:lpstr>
      <vt:lpstr>Объект исследования скакалка</vt:lpstr>
      <vt:lpstr>Гипотеза исследования</vt:lpstr>
      <vt:lpstr>История возникновения скакалки</vt:lpstr>
      <vt:lpstr>Презентация PowerPoint</vt:lpstr>
      <vt:lpstr>Из чего состоит этот гимнастический предмет</vt:lpstr>
      <vt:lpstr>Презентация PowerPoint</vt:lpstr>
      <vt:lpstr>Презентация PowerPoint</vt:lpstr>
      <vt:lpstr>В современных видах спорта скакалка применяется повсеместно как основа при общей физической подготовки. Ведь этот спортивный тренажёр развивает практически все двигательные качества организма.</vt:lpstr>
      <vt:lpstr>В современной жизни дети с удовольствием играют в подвижные игры с использованием нехитроумной скакалки. </vt:lpstr>
      <vt:lpstr>Со скакалкой можно выполнять различные общеразвивающие упражнения. </vt:lpstr>
      <vt:lpstr>     Литература.   Интернет ресурсы.   http://pochemuha.ru/   Википедия.      </vt:lpstr>
    </vt:vector>
  </TitlesOfParts>
  <Company>URTISI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40</cp:revision>
  <dcterms:created xsi:type="dcterms:W3CDTF">2011-08-18T13:52:20Z</dcterms:created>
  <dcterms:modified xsi:type="dcterms:W3CDTF">2021-04-22T09:01:52Z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