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0" r:id="rId2"/>
    <p:sldId id="256" r:id="rId3"/>
    <p:sldId id="259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«Жители морей и океанов»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4214818"/>
            <a:ext cx="6387864" cy="76631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Воспитатель: Романова Марина Николаевна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9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kumbrievye-ne-vedut-donnyj-obraz-zhizni-ih-myaso-cenitsya-z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eldevye-ryby-pioner-sredi-promyslovyh-ryb-otlichitelnye-osobennosti-net-il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rganoobraznye-ryby-vytyanutoj-formy-s-dlinnymi-inogda-assimetrichnymi-chelyustyam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8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7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9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mei-i-cherepahi-morskie-cherepahi-zhivotnye-krupnye-oni-dostigayut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pasibo-za-vnimanie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orya-i-okeany-kolybel-zhizni-na-zemle-soglasno-nekotorym-teoriya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se-zhivye-sushchestva-naselyayushchie-more-uslovno-delyatsya-na-neskolko-kategorij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ervaya-gruppa-odna-iz-samyh-mnogochislennyh-bolee-600-millionov-osobej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rskie-kotiki-ochen-prozhorlivy-v-den-oni-sedayut-4-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ity-giganty-sredi-mlekopitayushchih-pitayutsya-planktonom-ili-melkoj-ryboj-dysha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4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5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</TotalTime>
  <Words>11</Words>
  <PresentationFormat>Экран (4:3)</PresentationFormat>
  <Paragraphs>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«Жители морей и океанов»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«Жители морей и океанов»</dc:title>
  <dc:creator>Home</dc:creator>
  <cp:lastModifiedBy>Home</cp:lastModifiedBy>
  <cp:revision>2</cp:revision>
  <dcterms:created xsi:type="dcterms:W3CDTF">2021-04-22T04:43:55Z</dcterms:created>
  <dcterms:modified xsi:type="dcterms:W3CDTF">2021-04-22T05:00:12Z</dcterms:modified>
</cp:coreProperties>
</file>