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111AD-CF92-40F7-893D-E3F56285B449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43B3D-A13C-4089-98D0-D2B22FE25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293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111AD-CF92-40F7-893D-E3F56285B449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43B3D-A13C-4089-98D0-D2B22FE25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68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smtClean="0">
                <a:latin typeface="Arial Black" pitchFamily="34" charset="0"/>
              </a:rPr>
              <a:t>Краткосрочный проект</a:t>
            </a:r>
            <a:br>
              <a:rPr lang="ru-RU" sz="2000" b="1" smtClean="0">
                <a:latin typeface="Arial Black" pitchFamily="34" charset="0"/>
              </a:rPr>
            </a:br>
            <a:r>
              <a:rPr lang="ru-RU" sz="2000" b="1" smtClean="0">
                <a:latin typeface="Arial Black" pitchFamily="34" charset="0"/>
              </a:rPr>
              <a:t/>
            </a:r>
            <a:br>
              <a:rPr lang="ru-RU" sz="2000" b="1" smtClean="0">
                <a:latin typeface="Arial Black" pitchFamily="34" charset="0"/>
              </a:rPr>
            </a:br>
            <a:r>
              <a:rPr lang="ru-RU" sz="2400" b="1" smtClean="0">
                <a:latin typeface="Arial Black" pitchFamily="34" charset="0"/>
              </a:rPr>
              <a:t>«Зачем нам нужен стоматолог»</a:t>
            </a:r>
            <a:r>
              <a:rPr lang="ru-RU" sz="2400" smtClean="0">
                <a:latin typeface="Arial Black" pitchFamily="34" charset="0"/>
              </a:rPr>
              <a:t/>
            </a:r>
            <a:br>
              <a:rPr lang="ru-RU" sz="2400" smtClean="0">
                <a:latin typeface="Arial Black" pitchFamily="34" charset="0"/>
              </a:rPr>
            </a:br>
            <a:r>
              <a:rPr lang="ru-RU" sz="2400" b="1" smtClean="0">
                <a:latin typeface="Arial Black" pitchFamily="34" charset="0"/>
              </a:rPr>
              <a:t/>
            </a:r>
            <a:br>
              <a:rPr lang="ru-RU" sz="2400" b="1" smtClean="0">
                <a:latin typeface="Arial Black" pitchFamily="34" charset="0"/>
              </a:rPr>
            </a:br>
            <a:endParaRPr lang="ru-RU" sz="2400" dirty="0">
              <a:latin typeface="Arial Black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018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smtClean="0"/>
              <a:t>Изготовление атрибутов для сюжетно-ролевой игры «Стоматологическая поликлиника» </a:t>
            </a:r>
            <a:br>
              <a:rPr lang="ru-RU" sz="1600" smtClean="0"/>
            </a:br>
            <a:r>
              <a:rPr lang="ru-RU" sz="1400" smtClean="0"/>
              <a:t> </a:t>
            </a:r>
            <a:br>
              <a:rPr lang="ru-RU" sz="1400" smtClean="0"/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67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smtClean="0">
                <a:latin typeface="Arial" pitchFamily="34" charset="0"/>
                <a:cs typeface="Arial" pitchFamily="34" charset="0"/>
              </a:rPr>
              <a:t>Работа с родителями «Как наши дети чистят зубки»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570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smtClean="0"/>
              <a:t> </a:t>
            </a:r>
            <a:r>
              <a:rPr lang="ru-RU" sz="1600" b="1" smtClean="0"/>
              <a:t>ЗАКЛЮЧИТЕЛЬНЫЙ ЭТАП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Сюжетно – ролевая игра: «Стоматологическая поликлиника»</a:t>
            </a:r>
            <a:br>
              <a:rPr lang="ru-RU" sz="1600" smtClean="0"/>
            </a:br>
            <a:r>
              <a:rPr lang="ru-RU" sz="1600" smtClean="0"/>
              <a:t> </a:t>
            </a:r>
            <a:endParaRPr lang="ru-RU" sz="16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095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smtClean="0"/>
              <a:t>Итоги познавательно-исследовательского проекта: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134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b="1" smtClean="0"/>
              <a:t>Актуальность: </a:t>
            </a:r>
            <a:r>
              <a:rPr lang="ru-RU" sz="2000" smtClean="0"/>
              <a:t>проблема сохранения зубов у детей не может быть решена без целенаправленного и своевременного формирования у детей привычки поддержания в здоровом состоянии зубов и десен, культуры гигиены полости рта.</a:t>
            </a:r>
            <a:br>
              <a:rPr lang="ru-RU" sz="2000" smtClean="0"/>
            </a:br>
            <a:r>
              <a:rPr lang="ru-RU" sz="2000" b="1" smtClean="0"/>
              <a:t>Проблема детская:</a:t>
            </a:r>
            <a:r>
              <a:rPr lang="ru-RU" sz="2000" smtClean="0"/>
              <a:t> Почему болят зубы?</a:t>
            </a:r>
            <a:r>
              <a:rPr lang="ru-RU" sz="2000" i="1" smtClean="0"/>
              <a:t>	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b="1" smtClean="0"/>
              <a:t>Цель проекта:</a:t>
            </a:r>
            <a:r>
              <a:rPr lang="ru-RU" sz="2000" smtClean="0"/>
              <a:t> сформировать у детей гигиенические навыки по уходу за зубами, сформировать положительное отношение  к лечению зубов (к образу врача-стоматолога).</a:t>
            </a:r>
            <a:br>
              <a:rPr lang="ru-RU" sz="2000" smtClean="0"/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903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400" b="1" smtClean="0"/>
              <a:t>Задачи педагогические:</a:t>
            </a:r>
            <a:r>
              <a:rPr lang="ru-RU" sz="1400" smtClean="0"/>
              <a:t/>
            </a:r>
            <a:br>
              <a:rPr lang="ru-RU" sz="1400" smtClean="0"/>
            </a:br>
            <a:r>
              <a:rPr lang="ru-RU" sz="1400" i="1" smtClean="0"/>
              <a:t>Образовательные:</a:t>
            </a:r>
            <a:r>
              <a:rPr lang="ru-RU" sz="1400" smtClean="0"/>
              <a:t/>
            </a:r>
            <a:br>
              <a:rPr lang="ru-RU" sz="1400" smtClean="0"/>
            </a:br>
            <a:r>
              <a:rPr lang="ru-RU" sz="1400" smtClean="0"/>
              <a:t>1. Формировать первоначальные представления детей о строении и назначении зубов,</a:t>
            </a:r>
            <a:br>
              <a:rPr lang="ru-RU" sz="1400" smtClean="0"/>
            </a:br>
            <a:r>
              <a:rPr lang="ru-RU" sz="1400" smtClean="0"/>
              <a:t>2. Расширять знания детей о гигиене полости рта, о причинах возникновения кариеса;</a:t>
            </a:r>
            <a:br>
              <a:rPr lang="ru-RU" sz="1400" smtClean="0"/>
            </a:br>
            <a:r>
              <a:rPr lang="ru-RU" sz="1400" smtClean="0"/>
              <a:t>3. Формировать у детей представление о необходимости правильно и последовательно чистить зубы, пользоваться зубной щеткой;</a:t>
            </a:r>
            <a:br>
              <a:rPr lang="ru-RU" sz="1400" smtClean="0"/>
            </a:br>
            <a:r>
              <a:rPr lang="ru-RU" sz="1400" smtClean="0"/>
              <a:t>4. Формировать знания детей о профессии стоматолог, о необходимости профилактического посещения кабинета врача;</a:t>
            </a:r>
            <a:br>
              <a:rPr lang="ru-RU" sz="1400" smtClean="0"/>
            </a:br>
            <a:r>
              <a:rPr lang="ru-RU" sz="1400" smtClean="0"/>
              <a:t>5. Формировать умение получать информацию из разных источников (книги, энциклопедии, Интернет и т. д.);</a:t>
            </a:r>
            <a:br>
              <a:rPr lang="ru-RU" sz="1400" smtClean="0"/>
            </a:br>
            <a:r>
              <a:rPr lang="ru-RU" sz="1400" i="1" smtClean="0"/>
              <a:t>Развивающие:</a:t>
            </a:r>
            <a:r>
              <a:rPr lang="ru-RU" sz="1400" smtClean="0"/>
              <a:t/>
            </a:r>
            <a:br>
              <a:rPr lang="ru-RU" sz="1400" smtClean="0"/>
            </a:br>
            <a:r>
              <a:rPr lang="ru-RU" sz="1400" smtClean="0"/>
              <a:t>Развивать познавательную активность, </a:t>
            </a:r>
            <a:br>
              <a:rPr lang="ru-RU" sz="1400" smtClean="0"/>
            </a:br>
            <a:r>
              <a:rPr lang="ru-RU" sz="1400" smtClean="0"/>
              <a:t>Развивать исследовательские умения и навыки: задавать вопросы, собирать совместно со взрослыми необходимую информацию; делать выводы и умозаключения</a:t>
            </a:r>
            <a:br>
              <a:rPr lang="ru-RU" sz="1400" smtClean="0"/>
            </a:br>
            <a:r>
              <a:rPr lang="ru-RU" sz="1400" i="1" smtClean="0"/>
              <a:t>Воспитательные:</a:t>
            </a:r>
            <a:r>
              <a:rPr lang="ru-RU" sz="1400" smtClean="0"/>
              <a:t/>
            </a:r>
            <a:br>
              <a:rPr lang="ru-RU" sz="1400" smtClean="0"/>
            </a:br>
            <a:r>
              <a:rPr lang="ru-RU" sz="1400" smtClean="0"/>
              <a:t>1. Воспитывать положительное отношение детей к своему здоровью, к пониманию того, что здоровье – главная ценность человеческой жизни;</a:t>
            </a:r>
            <a:br>
              <a:rPr lang="ru-RU" sz="1400" smtClean="0"/>
            </a:br>
            <a:r>
              <a:rPr lang="ru-RU" sz="1400" smtClean="0"/>
              <a:t>2. Воспитывать положительные чувства при посещении стоматологического кабинета, к встрече с врачом-стоматологом;</a:t>
            </a:r>
            <a:br>
              <a:rPr lang="ru-RU" sz="1400" smtClean="0"/>
            </a:br>
            <a:r>
              <a:rPr lang="ru-RU" sz="1400" smtClean="0"/>
              <a:t>3. Воспитывать желание разрешать проблемные игровые ситуации, связанные с охраной здоровья;</a:t>
            </a:r>
            <a:br>
              <a:rPr lang="ru-RU" sz="1400" smtClean="0"/>
            </a:br>
            <a:r>
              <a:rPr lang="ru-RU" sz="1400" smtClean="0"/>
              <a:t>4. Воспитывать дружелюбное взаимоотношение в детском коллективе.</a:t>
            </a:r>
            <a:br>
              <a:rPr lang="ru-RU" sz="1400" smtClean="0"/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715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smtClean="0"/>
              <a:t>1 ЭТАП - ПОДГОТОВИТЕЛЬНЫЙ ЭТАП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b="1" smtClean="0"/>
              <a:t>Сбор информации: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выяснить, что знают дети по теме проекта, определить круг вопросов, на которые дети хотят получить ответ:</a:t>
            </a:r>
            <a:br>
              <a:rPr lang="ru-RU" sz="1600" smtClean="0"/>
            </a:br>
            <a:r>
              <a:rPr lang="ru-RU" sz="1600" smtClean="0"/>
              <a:t>Подбор иллюстраций;</a:t>
            </a:r>
            <a:br>
              <a:rPr lang="ru-RU" sz="1600" smtClean="0"/>
            </a:br>
            <a:r>
              <a:rPr lang="ru-RU" sz="1600" smtClean="0"/>
              <a:t>Подбор и разработка дидактических игр;</a:t>
            </a:r>
            <a:br>
              <a:rPr lang="ru-RU" sz="1600" smtClean="0"/>
            </a:br>
            <a:r>
              <a:rPr lang="ru-RU" sz="1600" smtClean="0"/>
              <a:t>Подбор художественной литературы;</a:t>
            </a:r>
            <a:br>
              <a:rPr lang="ru-RU" sz="1600" smtClean="0"/>
            </a:br>
            <a:r>
              <a:rPr lang="ru-RU" sz="1600" smtClean="0"/>
              <a:t>Подбор видео, аудио материала;</a:t>
            </a:r>
            <a:br>
              <a:rPr lang="ru-RU" sz="1600" smtClean="0"/>
            </a:br>
            <a:r>
              <a:rPr lang="ru-RU" sz="1600" smtClean="0"/>
              <a:t>Разработка консультаций для родителей;</a:t>
            </a:r>
            <a:br>
              <a:rPr lang="ru-RU" sz="1600" smtClean="0"/>
            </a:br>
            <a:r>
              <a:rPr lang="ru-RU" sz="1600" smtClean="0"/>
              <a:t>Выставка принадлежностей по уходу за зубами.</a:t>
            </a:r>
            <a:br>
              <a:rPr lang="ru-RU" sz="1600" smtClean="0"/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1400" b="1" smtClean="0"/>
              <a:t>ОСНОВНОЙ ЭТАП</a:t>
            </a:r>
            <a:r>
              <a:rPr lang="ru-RU" sz="1400" smtClean="0"/>
              <a:t/>
            </a:r>
            <a:br>
              <a:rPr lang="ru-RU" sz="1400" smtClean="0"/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661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smtClean="0"/>
              <a:t>НОД по познанию «Чтобы зубы не болели» </a:t>
            </a:r>
            <a:br>
              <a:rPr lang="ru-RU" sz="1400" smtClean="0"/>
            </a:br>
            <a:r>
              <a:rPr lang="ru-RU" sz="1400" smtClean="0"/>
              <a:t>НОД по познанию «Профессия стоматолог»</a:t>
            </a:r>
            <a:br>
              <a:rPr lang="ru-RU" sz="1400" smtClean="0"/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58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smtClean="0"/>
              <a:t>НОД (художественно-эстетическое развитие) - аппликация «Зубная щетка для Аленки», рисование «Здоровый и больной зуб»</a:t>
            </a:r>
            <a:br>
              <a:rPr lang="ru-RU" sz="1400" smtClean="0"/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09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smtClean="0"/>
              <a:t>Опытно – экспериментальная деятельность </a:t>
            </a:r>
            <a:br>
              <a:rPr lang="ru-RU" sz="1600" smtClean="0"/>
            </a:br>
            <a:r>
              <a:rPr lang="ru-RU" sz="1600" smtClean="0"/>
              <a:t>          — Опыт  «Как правильно чистить зубы» </a:t>
            </a:r>
            <a:br>
              <a:rPr lang="ru-RU" sz="1600" smtClean="0"/>
            </a:br>
            <a:r>
              <a:rPr lang="ru-RU" sz="1600" smtClean="0"/>
              <a:t>          — Опыт  «Зубная эмаль - что это такое?» </a:t>
            </a:r>
            <a:br>
              <a:rPr lang="ru-RU" sz="1600" smtClean="0"/>
            </a:br>
            <a:r>
              <a:rPr lang="ru-RU" sz="1600" smtClean="0"/>
              <a:t>          — Опыт «Почему болят зубы» </a:t>
            </a:r>
            <a:br>
              <a:rPr lang="ru-RU" sz="1600" smtClean="0"/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835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smtClean="0"/>
              <a:t>Дидактические игры «Чей инструмент?», «Полезное - вредное», «Найди лишний предмет», «Можно - нельзя», «Береги здоровье», разгадывание кроссворда</a:t>
            </a:r>
            <a:br>
              <a:rPr lang="ru-RU" sz="1400" smtClean="0"/>
            </a:br>
            <a:r>
              <a:rPr lang="ru-RU" sz="1400" smtClean="0"/>
              <a:t/>
            </a:r>
            <a:br>
              <a:rPr lang="ru-RU" sz="1400" smtClean="0"/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3406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127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Краткосрочный проект  «Зачем нам нужен стоматолог»  </vt:lpstr>
      <vt:lpstr>Актуальность: проблема сохранения зубов у детей не может быть решена без целенаправленного и своевременного формирования у детей привычки поддержания в здоровом состоянии зубов и десен, культуры гигиены полости рта. Проблема детская: Почему болят зубы?  Цель проекта: сформировать у детей гигиенические навыки по уходу за зубами, сформировать положительное отношение  к лечению зубов (к образу врача-стоматолога). </vt:lpstr>
      <vt:lpstr>Задачи педагогические: Образовательные: 1. Формировать первоначальные представления детей о строении и назначении зубов, 2. Расширять знания детей о гигиене полости рта, о причинах возникновения кариеса; 3. Формировать у детей представление о необходимости правильно и последовательно чистить зубы, пользоваться зубной щеткой; 4. Формировать знания детей о профессии стоматолог, о необходимости профилактического посещения кабинета врача; 5. Формировать умение получать информацию из разных источников (книги, энциклопедии, Интернет и т. д.); Развивающие: Развивать познавательную активность,  Развивать исследовательские умения и навыки: задавать вопросы, собирать совместно со взрослыми необходимую информацию; делать выводы и умозаключения Воспитательные: 1. Воспитывать положительное отношение детей к своему здоровью, к пониманию того, что здоровье – главная ценность человеческой жизни; 2. Воспитывать положительные чувства при посещении стоматологического кабинета, к встрече с врачом-стоматологом; 3. Воспитывать желание разрешать проблемные игровые ситуации, связанные с охраной здоровья; 4. Воспитывать дружелюбное взаимоотношение в детском коллективе. </vt:lpstr>
      <vt:lpstr>1 ЭТАП - ПОДГОТОВИТЕЛЬНЫЙ ЭТАП Сбор информации: выяснить, что знают дети по теме проекта, определить круг вопросов, на которые дети хотят получить ответ: Подбор иллюстраций; Подбор и разработка дидактических игр; Подбор художественной литературы; Подбор видео, аудио материала; Разработка консультаций для родителей; Выставка принадлежностей по уходу за зубами. </vt:lpstr>
      <vt:lpstr>ОСНОВНОЙ ЭТАП </vt:lpstr>
      <vt:lpstr>НОД по познанию «Чтобы зубы не болели»  НОД по познанию «Профессия стоматолог» </vt:lpstr>
      <vt:lpstr>НОД (художественно-эстетическое развитие) - аппликация «Зубная щетка для Аленки», рисование «Здоровый и больной зуб» </vt:lpstr>
      <vt:lpstr>Опытно – экспериментальная деятельность            — Опыт  «Как правильно чистить зубы»            — Опыт  «Зубная эмаль - что это такое?»            — Опыт «Почему болят зубы»  </vt:lpstr>
      <vt:lpstr>Дидактические игры «Чей инструмент?», «Полезное - вредное», «Найди лишний предмет», «Можно - нельзя», «Береги здоровье», разгадывание кроссворда  </vt:lpstr>
      <vt:lpstr>Изготовление атрибутов для сюжетно-ролевой игры «Стоматологическая поликлиника»    </vt:lpstr>
      <vt:lpstr>Работа с родителями «Как наши дети чистят зубки»</vt:lpstr>
      <vt:lpstr> ЗАКЛЮЧИТЕЛЬНЫЙ ЭТАП Сюжетно – ролевая игра: «Стоматологическая поликлиника»  </vt:lpstr>
      <vt:lpstr>Итоги познавательно-исследовательского проекта: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 «Зачем нам нужен стоматолог»</dc:title>
  <dc:creator>terem</dc:creator>
  <cp:lastModifiedBy>terem</cp:lastModifiedBy>
  <cp:revision>3</cp:revision>
  <dcterms:created xsi:type="dcterms:W3CDTF">2021-02-16T16:09:53Z</dcterms:created>
  <dcterms:modified xsi:type="dcterms:W3CDTF">2021-04-22T10:30:43Z</dcterms:modified>
</cp:coreProperties>
</file>