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58" r:id="rId5"/>
    <p:sldId id="267" r:id="rId6"/>
    <p:sldId id="266" r:id="rId7"/>
    <p:sldId id="265" r:id="rId8"/>
    <p:sldId id="268" r:id="rId9"/>
    <p:sldId id="264" r:id="rId10"/>
    <p:sldId id="259" r:id="rId11"/>
    <p:sldId id="260" r:id="rId12"/>
    <p:sldId id="261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2" autoAdjust="0"/>
    <p:restoredTop sz="94660"/>
  </p:normalViewPr>
  <p:slideViewPr>
    <p:cSldViewPr>
      <p:cViewPr varScale="1">
        <p:scale>
          <a:sx n="65" d="100"/>
          <a:sy n="65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29F0-1D1A-4D5A-95CD-CD0FF7F8E55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5FB7867-67E0-4473-AFFA-8BFA5DE0692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29F0-1D1A-4D5A-95CD-CD0FF7F8E55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B7867-67E0-4473-AFFA-8BFA5DE06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29F0-1D1A-4D5A-95CD-CD0FF7F8E55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B7867-67E0-4473-AFFA-8BFA5DE06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29F0-1D1A-4D5A-95CD-CD0FF7F8E55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B7867-67E0-4473-AFFA-8BFA5DE06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29F0-1D1A-4D5A-95CD-CD0FF7F8E55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B7867-67E0-4473-AFFA-8BFA5DE069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29F0-1D1A-4D5A-95CD-CD0FF7F8E55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B7867-67E0-4473-AFFA-8BFA5DE0692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29F0-1D1A-4D5A-95CD-CD0FF7F8E55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B7867-67E0-4473-AFFA-8BFA5DE0692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29F0-1D1A-4D5A-95CD-CD0FF7F8E55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B7867-67E0-4473-AFFA-8BFA5DE06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29F0-1D1A-4D5A-95CD-CD0FF7F8E55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B7867-67E0-4473-AFFA-8BFA5DE06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29F0-1D1A-4D5A-95CD-CD0FF7F8E55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B7867-67E0-4473-AFFA-8BFA5DE06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529F0-1D1A-4D5A-95CD-CD0FF7F8E55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B7867-67E0-4473-AFFA-8BFA5DE0692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3D529F0-1D1A-4D5A-95CD-CD0FF7F8E55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5FB7867-67E0-4473-AFFA-8BFA5DE0692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1303785"/>
          </a:xfrm>
        </p:spPr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деревне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636912"/>
            <a:ext cx="6400800" cy="4032448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логоритмике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«Поездка в деревню» по лексической теме «</a:t>
            </a:r>
            <a:r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Домашние животные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птицы».</a:t>
            </a:r>
          </a:p>
          <a:p>
            <a:pPr algn="just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 и провела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учитель-дефектолог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Фильева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С.А.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квалификационная категория</a:t>
            </a:r>
          </a:p>
          <a:p>
            <a:pPr algn="r"/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 2021 г.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53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07504"/>
          </a:xfrm>
        </p:spPr>
        <p:txBody>
          <a:bodyPr/>
          <a:lstStyle/>
          <a:p>
            <a:r>
              <a:rPr lang="ru-RU" b="1" i="1" dirty="0" smtClean="0"/>
              <a:t>Уточки </a:t>
            </a:r>
            <a:endParaRPr lang="ru-RU" b="1" i="1" dirty="0"/>
          </a:p>
        </p:txBody>
      </p:sp>
      <p:pic>
        <p:nvPicPr>
          <p:cNvPr id="3074" name="Picture 2" descr="D:\Downloads\Georgia_Duck_Stamp_2013_Winning_Artwork_(8618909655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772816"/>
            <a:ext cx="3951736" cy="296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51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23528"/>
          </a:xfrm>
        </p:spPr>
        <p:txBody>
          <a:bodyPr/>
          <a:lstStyle/>
          <a:p>
            <a:r>
              <a:rPr lang="ru-RU" b="1" i="1" dirty="0" smtClean="0"/>
              <a:t>Гуси </a:t>
            </a:r>
            <a:endParaRPr lang="ru-RU" b="1" i="1" dirty="0"/>
          </a:p>
        </p:txBody>
      </p:sp>
      <p:pic>
        <p:nvPicPr>
          <p:cNvPr id="4098" name="Picture 2" descr="D:\Downloads\scale_1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772816"/>
            <a:ext cx="4540201" cy="302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377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51520"/>
          </a:xfrm>
        </p:spPr>
        <p:txBody>
          <a:bodyPr/>
          <a:lstStyle/>
          <a:p>
            <a:r>
              <a:rPr lang="ru-RU" b="1" i="1" dirty="0" smtClean="0"/>
              <a:t>Курочки и Петушок</a:t>
            </a:r>
            <a:endParaRPr lang="ru-RU" b="1" i="1" dirty="0"/>
          </a:p>
        </p:txBody>
      </p:sp>
      <p:pic>
        <p:nvPicPr>
          <p:cNvPr id="5122" name="Picture 2" descr="D:\Downloads\image-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772816"/>
            <a:ext cx="5751754" cy="3178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76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Downloads\scale_120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1196752"/>
            <a:ext cx="5184576" cy="388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83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Downloads\dorf-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700808"/>
            <a:ext cx="5662349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12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979512"/>
          </a:xfrm>
        </p:spPr>
        <p:txBody>
          <a:bodyPr/>
          <a:lstStyle/>
          <a:p>
            <a:r>
              <a:rPr lang="ru-RU" b="1" i="1" dirty="0" smtClean="0"/>
              <a:t>Курочка с цыплятами</a:t>
            </a:r>
            <a:endParaRPr lang="ru-RU" b="1" i="1" dirty="0"/>
          </a:p>
        </p:txBody>
      </p:sp>
      <p:pic>
        <p:nvPicPr>
          <p:cNvPr id="1026" name="Picture 2" descr="D:\Downloads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700808"/>
            <a:ext cx="5435027" cy="3057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49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07504"/>
          </a:xfrm>
        </p:spPr>
        <p:txBody>
          <a:bodyPr/>
          <a:lstStyle/>
          <a:p>
            <a:r>
              <a:rPr lang="ru-RU" b="1" i="1" dirty="0" smtClean="0"/>
              <a:t>Бычки </a:t>
            </a:r>
            <a:endParaRPr lang="ru-RU" b="1" i="1" dirty="0"/>
          </a:p>
        </p:txBody>
      </p:sp>
      <p:pic>
        <p:nvPicPr>
          <p:cNvPr id="2050" name="Picture 2" descr="D:\Downloads\skwy798cj2k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700808"/>
            <a:ext cx="4311584" cy="3392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84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23528"/>
          </a:xfrm>
        </p:spPr>
        <p:txBody>
          <a:bodyPr/>
          <a:lstStyle/>
          <a:p>
            <a:r>
              <a:rPr lang="ru-RU" b="1" i="1" dirty="0" smtClean="0"/>
              <a:t>Два котенка</a:t>
            </a:r>
            <a:endParaRPr lang="ru-RU" b="1" i="1" dirty="0"/>
          </a:p>
        </p:txBody>
      </p:sp>
      <p:pic>
        <p:nvPicPr>
          <p:cNvPr id="4098" name="Picture 2" descr="D:\Downloads\Cats_Kittens_Two_4622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204864"/>
            <a:ext cx="4042544" cy="2695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126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95536"/>
          </a:xfrm>
        </p:spPr>
        <p:txBody>
          <a:bodyPr/>
          <a:lstStyle/>
          <a:p>
            <a:r>
              <a:rPr lang="ru-RU" b="1" i="1" dirty="0" smtClean="0"/>
              <a:t>Два щенка</a:t>
            </a:r>
            <a:endParaRPr lang="ru-RU" b="1" i="1" dirty="0"/>
          </a:p>
        </p:txBody>
      </p:sp>
      <p:pic>
        <p:nvPicPr>
          <p:cNvPr id="3074" name="Picture 2" descr="D:\Downloads\animals-dogs-puppies-236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060848"/>
            <a:ext cx="4628882" cy="2893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672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95536"/>
          </a:xfrm>
        </p:spPr>
        <p:txBody>
          <a:bodyPr/>
          <a:lstStyle/>
          <a:p>
            <a:r>
              <a:rPr lang="ru-RU" b="1" i="1" dirty="0" smtClean="0"/>
              <a:t>Два поросенка</a:t>
            </a:r>
            <a:endParaRPr lang="ru-RU" b="1" i="1" dirty="0"/>
          </a:p>
        </p:txBody>
      </p:sp>
      <p:pic>
        <p:nvPicPr>
          <p:cNvPr id="2050" name="Picture 2" descr="D:\Downloads\porosyata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132856"/>
            <a:ext cx="4213372" cy="3061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851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051520"/>
          </a:xfrm>
        </p:spPr>
        <p:txBody>
          <a:bodyPr/>
          <a:lstStyle/>
          <a:p>
            <a:r>
              <a:rPr lang="ru-RU" b="1" i="1" dirty="0" smtClean="0"/>
              <a:t>Два козленка</a:t>
            </a:r>
            <a:endParaRPr lang="ru-RU" b="1" i="1" dirty="0"/>
          </a:p>
        </p:txBody>
      </p:sp>
      <p:pic>
        <p:nvPicPr>
          <p:cNvPr id="5123" name="Picture 3" descr="D:\Downloads\skwy798cj2k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916832"/>
            <a:ext cx="5050985" cy="2841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830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23528"/>
          </a:xfrm>
        </p:spPr>
        <p:txBody>
          <a:bodyPr/>
          <a:lstStyle/>
          <a:p>
            <a:r>
              <a:rPr lang="ru-RU" b="1" i="1" dirty="0" smtClean="0"/>
              <a:t>Два жеребенка</a:t>
            </a:r>
            <a:endParaRPr lang="ru-RU" b="1" i="1" dirty="0"/>
          </a:p>
        </p:txBody>
      </p:sp>
      <p:pic>
        <p:nvPicPr>
          <p:cNvPr id="1026" name="Picture 2" descr="D:\Downloads\117940679_13_470718f05061b3d5973c468262bb255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772816"/>
            <a:ext cx="2627754" cy="3085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45816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237</TotalTime>
  <Words>53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Исполнительная</vt:lpstr>
      <vt:lpstr>В деревне</vt:lpstr>
      <vt:lpstr>Презентация PowerPoint</vt:lpstr>
      <vt:lpstr>Курочка с цыплятами</vt:lpstr>
      <vt:lpstr>Бычки </vt:lpstr>
      <vt:lpstr>Два котенка</vt:lpstr>
      <vt:lpstr>Два щенка</vt:lpstr>
      <vt:lpstr>Два поросенка</vt:lpstr>
      <vt:lpstr>Два козленка</vt:lpstr>
      <vt:lpstr>Два жеребенка</vt:lpstr>
      <vt:lpstr>Уточки </vt:lpstr>
      <vt:lpstr>Гуси </vt:lpstr>
      <vt:lpstr>Курочки и Петушок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деревне</dc:title>
  <dc:creator>111</dc:creator>
  <cp:lastModifiedBy>111</cp:lastModifiedBy>
  <cp:revision>13</cp:revision>
  <dcterms:created xsi:type="dcterms:W3CDTF">2021-03-22T16:33:04Z</dcterms:created>
  <dcterms:modified xsi:type="dcterms:W3CDTF">2021-04-22T15:40:46Z</dcterms:modified>
</cp:coreProperties>
</file>