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7405872-28E0-46A6-BE4F-87F637B0CE84}" type="datetimeFigureOut">
              <a:rPr lang="ru-RU" smtClean="0"/>
              <a:t>22.04.2021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1B4706D-336A-4EBA-B75C-4223EB529B0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 на тему «12 апреля — День космонавтики» </a:t>
            </a:r>
            <a:br>
              <a:rPr lang="ru-RU" dirty="0" smtClean="0"/>
            </a:br>
            <a:r>
              <a:rPr lang="ru-RU" dirty="0" smtClean="0"/>
              <a:t>в младшей группе.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Подготовила: Спирина Ольга Сергеевна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Воспитатель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850" y="4077072"/>
            <a:ext cx="23812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078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</a:t>
            </a:r>
            <a:r>
              <a:rPr lang="ru-RU" dirty="0" smtClean="0"/>
              <a:t>!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!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573016"/>
            <a:ext cx="2214364" cy="2896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41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648072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 познавательно-творческий.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краткосрочный (неделя).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дети младшей группы, воспитатель.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 Современные дети перестали интересоваться темой космоса. В эпоху первого полета человека на орбиту все дети страны мечтали стать космонавтами. В наши дни такие полеты стали обыденной реальностью, и поэтому интерес к космонавтике постепенно угасает.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Формирование представлений о космосе, космонавтах. Познакомить с первыми космонавтами: собаки Белка и Стрелка, Ю. </a:t>
            </a:r>
            <a:r>
              <a:rPr lang="ru-RU" sz="1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Гагарином</a:t>
            </a: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В. Терешковой.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Дать знания детям о празднике 12 апреля - День космонавтики, о космосе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у детей речь, воображение и мышление. Развивать умения взаимодействовать друг с другом, побуждать детей к совместной деятельности.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Воспитывать уважение к профессии – космонавт. Прививать любовь и чувство гордости к своей стране. Воспитывать у детей умение слушать взрослых.</a:t>
            </a:r>
            <a:b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Активизировать словарь: планета, космос, ракета, скафандр, луна, вселенная, космонавт.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29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12967" cy="6480720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Раскрашивание раскрасок на тему «Космос».</a:t>
            </a:r>
          </a:p>
          <a:p>
            <a:r>
              <a:rPr lang="ru-RU" b="1" dirty="0">
                <a:solidFill>
                  <a:srgbClr val="002060"/>
                </a:solidFill>
              </a:rPr>
              <a:t>Цель: прививать желание рисовать.</a:t>
            </a:r>
          </a:p>
          <a:p>
            <a:r>
              <a:rPr lang="ru-RU" b="1" dirty="0">
                <a:solidFill>
                  <a:srgbClr val="002060"/>
                </a:solidFill>
              </a:rPr>
              <a:t>Задачи: Образовательные: учить детей правильно закрашивать поверхность не допуская пробелов, правильно держать карандаш.</a:t>
            </a:r>
          </a:p>
          <a:p>
            <a:r>
              <a:rPr lang="ru-RU" b="1" dirty="0">
                <a:solidFill>
                  <a:srgbClr val="002060"/>
                </a:solidFill>
              </a:rPr>
              <a:t>Развивающие: Развивать моторику кончиков пальцев рук.</a:t>
            </a:r>
          </a:p>
          <a:p>
            <a:r>
              <a:rPr lang="ru-RU" b="1" dirty="0">
                <a:solidFill>
                  <a:srgbClr val="002060"/>
                </a:solidFill>
              </a:rPr>
              <a:t>Воспитательные: Воспитывать усидчивость, старание.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428206"/>
            <a:ext cx="3286125" cy="2468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440782"/>
            <a:ext cx="2371725" cy="2560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756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type="body" sz="half" idx="2"/>
          </p:nvPr>
        </p:nvSpPr>
        <p:spPr>
          <a:xfrm>
            <a:off x="251521" y="260649"/>
            <a:ext cx="8435280" cy="2088231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Работа с родителями: Наглядная консультация «Что и как рассказать ребенку о космосе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». Дети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очень любят играть в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подвижные игры, 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и мы не исключение!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562420"/>
            <a:ext cx="4032448" cy="3022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6262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548680"/>
            <a:ext cx="8712967" cy="5937523"/>
          </a:xfrm>
        </p:spPr>
        <p:txBody>
          <a:bodyPr/>
          <a:lstStyle/>
          <a:p>
            <a:r>
              <a:rPr lang="ru-RU" b="1" u="sng" dirty="0"/>
              <a:t>Игра «Собери метеориты»</a:t>
            </a:r>
          </a:p>
          <a:p>
            <a:r>
              <a:rPr lang="ru-RU" b="1" u="sng" dirty="0"/>
              <a:t>Цель: Физическое развитие ребенка и формирование его эмоциональной сферы.</a:t>
            </a:r>
          </a:p>
          <a:p>
            <a:r>
              <a:rPr lang="ru-RU" b="1" u="sng" dirty="0"/>
              <a:t>Задание: По сигналу ведущего дети собирают мячи в обручи, которые лежат на полу – ловушки для метеоритов. Мальчики собирают мячи в синий обруч, девочки - в красный. В каком обруче больше мячей – «метеоритов», тот и выиграл.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73585">
            <a:off x="827584" y="3933056"/>
            <a:ext cx="2676525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86042">
            <a:off x="4427984" y="3896544"/>
            <a:ext cx="27305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34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88640"/>
            <a:ext cx="8712967" cy="6552728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12 апреля ко дню космонавтики мы с детьми решили украсить нашу группу коллективной работой , которую мы назвали «Полёт в космос» . Все воспитанники были задействованы в работе с красками , кисточками , клеем и </a:t>
            </a:r>
            <a:r>
              <a:rPr lang="ru-RU" dirty="0" err="1">
                <a:solidFill>
                  <a:srgbClr val="C00000"/>
                </a:solidFill>
              </a:rPr>
              <a:t>тд</a:t>
            </a:r>
            <a:r>
              <a:rPr lang="ru-RU" dirty="0">
                <a:solidFill>
                  <a:srgbClr val="C00000"/>
                </a:solidFill>
              </a:rPr>
              <a:t> </a:t>
            </a:r>
          </a:p>
          <a:p>
            <a:r>
              <a:rPr lang="ru-RU" dirty="0">
                <a:solidFill>
                  <a:srgbClr val="002060"/>
                </a:solidFill>
              </a:rPr>
              <a:t>Цель: обобщить знания детей о космосе с помощью художественно-эстетической работы. Задачи: - продолжать учиться работать с клеем; - развивать мелкую моторику; - формировать трудолюбие; -обогатить словарный запас детей на тему "Космос"; - научить детей работать в коллективе....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933056"/>
            <a:ext cx="3230563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575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5" cy="6480720"/>
          </a:xfrm>
        </p:spPr>
        <p:txBody>
          <a:bodyPr>
            <a:normAutofit/>
          </a:bodyPr>
          <a:lstStyle/>
          <a:p>
            <a:r>
              <a:rPr lang="ru-RU" dirty="0"/>
              <a:t>Так же наши маленькие космонавты прослушали короткий рассказ с пересказом по </a:t>
            </a:r>
            <a:r>
              <a:rPr lang="ru-RU" dirty="0" err="1"/>
              <a:t>мнемотаблице</a:t>
            </a:r>
            <a:r>
              <a:rPr lang="ru-RU" dirty="0"/>
              <a:t> «Покоряем космос». Так как ребята уже знакомы с этой техникой, легко справились с заданием. </a:t>
            </a:r>
          </a:p>
          <a:p>
            <a:r>
              <a:rPr lang="ru-RU" dirty="0"/>
              <a:t>Цель: Формирование навыков пересказа текста с наглядной опорой в виде </a:t>
            </a:r>
            <a:r>
              <a:rPr lang="ru-RU" dirty="0" err="1"/>
              <a:t>мнемотаблицы</a:t>
            </a:r>
            <a:r>
              <a:rPr lang="ru-RU" dirty="0"/>
              <a:t>.</a:t>
            </a:r>
          </a:p>
          <a:p>
            <a:r>
              <a:rPr lang="ru-RU" dirty="0"/>
              <a:t>Методические приёмы: Чтение, беседа, рассматривание иллюстраций, </a:t>
            </a:r>
            <a:r>
              <a:rPr lang="ru-RU" dirty="0" err="1"/>
              <a:t>мнемотаблица</a:t>
            </a:r>
            <a:r>
              <a:rPr lang="ru-RU" dirty="0"/>
              <a:t>.</a:t>
            </a:r>
          </a:p>
          <a:p>
            <a:r>
              <a:rPr lang="ru-RU" dirty="0"/>
              <a:t>Для закрепления провели мини-викторину.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080169"/>
            <a:ext cx="2176463" cy="203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982539"/>
            <a:ext cx="2968625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091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12967" cy="6480720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Опыт «Невесомость».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Это один из самых простых и наглядных опытов, который можно сделать в группе. Материалы и оборудование: сырое яйцо, банка 0,5 л., банка 1л. и немного соли.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Задачи: </a:t>
            </a:r>
            <a:r>
              <a:rPr lang="ru-RU" b="1" i="1" dirty="0" smtClean="0">
                <a:solidFill>
                  <a:srgbClr val="C00000"/>
                </a:solidFill>
              </a:rPr>
              <a:t>-</a:t>
            </a:r>
            <a:r>
              <a:rPr lang="ru-RU" b="1" i="1" dirty="0">
                <a:solidFill>
                  <a:srgbClr val="C00000"/>
                </a:solidFill>
              </a:rPr>
              <a:t>Учить детей самостоятельно делать опыты.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-Воспитывать бережное отношение к соли.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-Знакомить с приемами элементарного </a:t>
            </a:r>
            <a:r>
              <a:rPr lang="ru-RU" b="1" i="1" dirty="0" err="1" smtClean="0">
                <a:solidFill>
                  <a:srgbClr val="C00000"/>
                </a:solidFill>
              </a:rPr>
              <a:t>эксперементировавния</a:t>
            </a:r>
            <a:r>
              <a:rPr lang="ru-RU" b="1" i="1" dirty="0">
                <a:solidFill>
                  <a:srgbClr val="C00000"/>
                </a:solidFill>
              </a:rPr>
              <a:t>.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-Развивать представления о свойствах воды.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-Ввести в словарный запас понятие «невесомость».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467" y="4410075"/>
            <a:ext cx="2620963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4411370"/>
            <a:ext cx="2676525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128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chemeClr val="accent6">
              <a:lumMod val="40000"/>
              <a:lumOff val="6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88640"/>
            <a:ext cx="8784975" cy="626469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Анализ реализации и организации проекта.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1. В результате планирования и проведения мероприятий по подготовке проекта,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определена цель проекта, доведена до сведения детей, педагогов и родителей.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2. Разработана схема образовательно - воспитательного процесса.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3. Организация предметной и развивающей среды: оформлена наглядная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информация для родителей. Подбор художественной литературы, дидактического и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демонстрационного материала с учетом тематики.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4. С момента реализации проектной деятельности в группе, педагог беседует с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детьми, проводятся игры.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5. В ходе реализации проектной деятельности: оформлены групповая и приемные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комнаты; проведены беседы с детьми; итоговое развлечение. </a:t>
            </a:r>
          </a:p>
        </p:txBody>
      </p:sp>
    </p:spTree>
    <p:extLst>
      <p:ext uri="{BB962C8B-B14F-4D97-AF65-F5344CB8AC3E}">
        <p14:creationId xmlns:p14="http://schemas.microsoft.com/office/powerpoint/2010/main" val="333565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</TotalTime>
  <Words>486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Проект на тему «12 апреля — День космонавтики»  в младшей группе. </vt:lpstr>
      <vt:lpstr>Тип проекта: познавательно-творческий. Вид проекта: краткосрочный (неделя). Участники проекта: дети младшей группы, воспитатель. Актуальность: Современные дети перестали интересоваться темой космоса. В эпоху первого полета человека на орбиту все дети страны мечтали стать космонавтами. В наши дни такие полеты стали обыденной реальностью, и поэтому интерес к космонавтике постепенно угасает. Цель: Формирование представлений о космосе, космонавтах. Познакомить с первыми космонавтами: собаки Белка и Стрелка, Ю. Гагарином, В. Терешковой. Задачи: 1. Дать знания детям о празднике 12 апреля - День космонавтики, о космосе 2. развивать у детей речь, воображение и мышление. Развивать умения взаимодействовать друг с другом, побуждать детей к совместной деятельности. 3. Воспитывать уважение к профессии – космонавт. Прививать любовь и чувство гордости к своей стране. Воспитывать у детей умение слушать взрослых. 4. Активизировать словарь: планета, космос, ракета, скафандр, луна, вселенная, космонавт.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 «12 апреля — День космонавтики»  в младшей группе. </dc:title>
  <dc:creator>Дом</dc:creator>
  <cp:lastModifiedBy>Дом</cp:lastModifiedBy>
  <cp:revision>23</cp:revision>
  <dcterms:created xsi:type="dcterms:W3CDTF">2021-04-22T18:01:15Z</dcterms:created>
  <dcterms:modified xsi:type="dcterms:W3CDTF">2021-04-22T18:46:26Z</dcterms:modified>
</cp:coreProperties>
</file>