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070" y="2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жела\Desktop\4ba485fa4e1b637df7ff9e6263941b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3042" y="214290"/>
            <a:ext cx="62401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Cтруктурное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подразделение «Детский сад №16 »</a:t>
            </a:r>
            <a:b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бюджетного дошкольного образовательного учреждения</a:t>
            </a:r>
            <a:b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сад «Радуга» комбинированного вида»</a:t>
            </a:r>
          </a:p>
          <a:p>
            <a:pPr algn="ctr"/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Рузаевского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071678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«Профессии»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5688449"/>
            <a:ext cx="52149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 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Макуха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Наталья Валентиновна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Смоленкова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Анна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2928934"/>
            <a:ext cx="6240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младшая группа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46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40" y="500042"/>
            <a:ext cx="807252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Презентации: «Все профессии важны», «Отгадай профессию?» </a:t>
            </a: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развитие: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Рассматривание иллюстраций на тему «Профессии»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Раскрашивание раскрасок «Профессии»</a:t>
            </a: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развитие: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Физкультминутка «Мы шоферы», «Летчики», «Профессии»</a:t>
            </a: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семьями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родителей: «Все профессии важны»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Привлечение родителей к изготовлению коллажа и составлению рассказа о профессии родителей.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305342"/>
            <a:ext cx="67866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этап: Заключительный.</a:t>
            </a:r>
          </a:p>
          <a:p>
            <a:pPr lvl="1" algn="just"/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рисунков «Профессии моих родителей»</a:t>
            </a:r>
          </a:p>
          <a:p>
            <a:pPr marL="342900" indent="-342900" algn="just">
              <a:buAutoNum type="arabicPeriod"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лепбука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«Профессии»</a:t>
            </a:r>
          </a:p>
          <a:p>
            <a:pPr marL="342900" indent="-342900" algn="just">
              <a:buAutoNum type="arabicPeriod"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Создание фото коллажа «Профессии моих родителей»</a:t>
            </a:r>
          </a:p>
          <a:p>
            <a:pPr marL="342900" indent="-342900" algn="just">
              <a:buAutoNum type="arabicPeriod"/>
            </a:pP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о работе  родителей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21537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42900" indent="-342900" algn="just">
              <a:buAutoNum type="arabicPeriod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работы, дети показали высокий уровень познавательной активности: с интересом рассказывали о том, какая профессия у его мамы (папы) и чем они занимаются на работе. Посредством игры рассуждали на тему «Когда я вырасту я стану…»</a:t>
            </a:r>
          </a:p>
          <a:p>
            <a:pPr marL="342900" indent="-342900" algn="just">
              <a:buAutoNum type="arabicPeriod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Данная тематика нашла свое отражения в различных видах деятельности. Ребята знакомились с профессиями и их назначением, с удовольствием играли, и тем самым закрепляли полученные знания и развивали связную речь в сюжетно-ролевых играх, например, «Кому что  нужно для работы. </a:t>
            </a:r>
            <a:r>
              <a:rPr lang="ru-RU" sz="20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пальчиковые игры были тоже подобраны, исходя из темы проекта.</a:t>
            </a:r>
          </a:p>
          <a:p>
            <a:pPr marL="342900" indent="-342900" algn="just">
              <a:buAutoNum type="arabicPeriod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занятии по развитию речи, дети составляли рассказы о профессии своих родителей. В результате проекта было создано лото «Профессия моих родителей», которое используется ежедневно как настольная игра. Ребята с удовольствием играют в нее, рассказывают о профессиях, развивая тем самым, связную речь. </a:t>
            </a:r>
          </a:p>
          <a:p>
            <a:pPr marL="342900" indent="-342900" algn="just">
              <a:buAutoNum type="arabicPeriod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были заинтересованы и активно участвовали в проектной деятельности.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92494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жела\Desktop\Профессии фо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747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жела\Desktop\Профессии картин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82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77153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</a:p>
          <a:p>
            <a:pPr lvl="1" algn="just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представление о профессиях их родителей, познакомить с работой людей разных профессий.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ro.culture.ru/uploads/d747ef736cbe5ec46047fb1118fa0d43_w720_h54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786190"/>
            <a:ext cx="3857604" cy="2893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51344"/>
            <a:ext cx="85011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развитие: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результатам труда взрослых, в том числе родителей ;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навыки сотрудничества, взаимодействия в игровой деятельности, доброжелательности, самостоятельности, инициативности, ответственности.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и поддерживать интерес детей к деятельности взрослых;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интерес к профессии родителей;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зрительное внимание и восприятие;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развитие: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и закрепить представления о профессиях людей;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уточнить, расширить и активизировать словарь по теме; </a:t>
            </a:r>
          </a:p>
          <a:p>
            <a:pPr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речевую и мыслительную деятельности, мелкую моторику.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77153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познавательный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Сроки реализации: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апреля– 9 апреля 2021года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285992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второй младшей группы, воспитанники группы 3-4 лет и их родители. </a:t>
            </a:r>
          </a:p>
        </p:txBody>
      </p:sp>
      <p:pic>
        <p:nvPicPr>
          <p:cNvPr id="14338" name="Picture 2" descr="https://docplayer.ru/docs-images/58/41514455/images/4-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76438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</a:p>
          <a:p>
            <a:pPr algn="just"/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детей младшего дошкольного возраста с трудом взрослых является сложным видом социально-личностного их развития, требующего специально организованной деятельности и создание условий для самостоятельных игр. Пути и формы приближения к ним труда взрослых, его пример, систематическая работа по ознакомлению воспитанников с трудом оказывает огромное влияние на развитие их социального опыта, воспитание положительного отношения и уважения к труду и профессиям.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771530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возрасте 3-4 лет ребенок постепенно выходит за пределы семейного круга, и поэтому родитель становится для ребенка не только членом семьи, но и носителем определенной общественной функции. Желание ребенка выполнять такую же функцию приводит к противоречию с его реальными возможностями. Это противоречие разрешается через развитие игры, которая становится ведущим видом деятельности в дошкольном возрасте. В это же время, в связи с возрастными особенностями, у детей наблюдается малая активность детей в сюжетно-ролевых игр, отражающих труд взрослых, однообразие сюжета, не особо развит интерес к труду, при проведении бесед отмечается затруднения, при ответах на вопросы :«Кем работает мама ,папа?», «Кто приготовил нам суп?», « Кто постирал постель?» , «Зачем родители ходят на работу?». Не все дети могут узнать, назвать орудия труда, имеющих отношение к выполнению профессиям. 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89844"/>
            <a:ext cx="76438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у детей познавательного интереса,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Знание детьми информации о таких профессиях, как воспитатель, повар, врач, водитель, строитель, продавец.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Понимание детьми значимости этих профессий;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Знание детьми названия профессий своих родителей и их функции.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организовать сюжетно-ролевые игры на основе имеющихся знаний;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Проявление признательности и уважения к труду взрослых;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интереса родителей к жизни детей в ДОО, желание участвовать в совместной деятельности с детьми;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индивидуального коллажа, совместно с родителями, на тему «Профессия моих родителей»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лото «Профессия моих родителей».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Содержание проекта</a:t>
            </a:r>
          </a:p>
          <a:p>
            <a:pPr algn="ctr"/>
            <a:r>
              <a:rPr lang="ru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этап: Подготовительный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этом этапе велась: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плана реализации проекта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наглядно-дидактического материала, иллюстраций, стихотворений, загадок о профессиях.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Организация развивающей среды в группе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с родителями, с целью привлечения их к совместной деятельности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 родителей о своей работе детям.</a:t>
            </a:r>
          </a:p>
          <a:p>
            <a:pPr algn="just"/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58847"/>
            <a:ext cx="857256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этап: Основной.</a:t>
            </a:r>
          </a:p>
          <a:p>
            <a:pPr algn="just"/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	</a:t>
            </a:r>
          </a:p>
          <a:p>
            <a:pPr algn="just"/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 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Оформление лото «Профессия моих родителей»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Проведение дидактических игр «Кому что нужно для работы», «Кем быть?»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Сюжетно-ролевые игры: «Поможем повару», «В магазине игрушек», «Больница» </a:t>
            </a:r>
          </a:p>
          <a:p>
            <a:pPr algn="just"/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развитие: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НОД «Профессии»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Отгадывание загадок про профессии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Чтение рассказов Ш. Перро «Пряничный домик», «Магазин игрушек»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Слушание стихотворений о профессиях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Беседа на тему «Кем хочешь стать, когда вырастешь?»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Составление рассказа о профессии своих родителей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Пальчиковые игры с заучиванием «Профессии», «Варим компот». 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537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Смоленкова</cp:lastModifiedBy>
  <cp:revision>9</cp:revision>
  <dcterms:created xsi:type="dcterms:W3CDTF">2021-04-08T07:09:31Z</dcterms:created>
  <dcterms:modified xsi:type="dcterms:W3CDTF">2021-04-11T17:09:39Z</dcterms:modified>
</cp:coreProperties>
</file>