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2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60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0283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53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0589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178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722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5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07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53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616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85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4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84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11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272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653C5-B043-407C-A4B1-0F697385D8E2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801A52A-F568-40B7-BE0A-A20A10872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2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46960" y="4765040"/>
            <a:ext cx="9157653" cy="558800"/>
          </a:xfrm>
        </p:spPr>
        <p:txBody>
          <a:bodyPr>
            <a:normAutofit fontScale="90000"/>
          </a:bodyPr>
          <a:lstStyle/>
          <a:p>
            <a:r>
              <a:rPr lang="ru-RU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  <a:reflection blurRad="6350" stA="55000" endA="50" endPos="85000" dist="29997" dir="5400000" sy="-100000" algn="bl" rotWithShape="0"/>
                </a:effectLst>
              </a:rPr>
              <a:t>Психологическая зарядка</a:t>
            </a:r>
            <a:endParaRPr lang="ru-RU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00161" y="5323840"/>
            <a:ext cx="3291840" cy="1188720"/>
          </a:xfrm>
        </p:spPr>
        <p:txBody>
          <a:bodyPr>
            <a:normAutofit fontScale="85000" lnSpcReduction="20000"/>
          </a:bodyPr>
          <a:lstStyle/>
          <a:p>
            <a:endParaRPr lang="ru-RU" sz="1600" dirty="0" smtClean="0"/>
          </a:p>
          <a:p>
            <a:r>
              <a:rPr lang="ru-RU" sz="1600" dirty="0" smtClean="0"/>
              <a:t>Составители: </a:t>
            </a:r>
          </a:p>
          <a:p>
            <a:r>
              <a:rPr lang="ru-RU" sz="1600" dirty="0" smtClean="0"/>
              <a:t>педагог-психолог </a:t>
            </a:r>
            <a:r>
              <a:rPr lang="ru-RU" sz="1600" dirty="0" smtClean="0"/>
              <a:t>Малик Н.М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Педагог-психолог </a:t>
            </a:r>
            <a:r>
              <a:rPr lang="ru-RU" sz="1600" dirty="0" err="1" smtClean="0"/>
              <a:t>Гудзик</a:t>
            </a:r>
            <a:r>
              <a:rPr lang="ru-RU" sz="1600" dirty="0" smtClean="0"/>
              <a:t> А.В.</a:t>
            </a:r>
            <a:endParaRPr lang="ru-RU" sz="1600" dirty="0"/>
          </a:p>
        </p:txBody>
      </p:sp>
      <p:pic>
        <p:nvPicPr>
          <p:cNvPr id="3086" name="Picture 14" descr="https://media.istockphoto.com/vectors/vector-illustration-of-kid-yoga-positions-children-activities-vector-id5452650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6451600" cy="471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81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Сложив руки в замок, делая глубокий вдох: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4880" y="2103120"/>
            <a:ext cx="5648960" cy="4582160"/>
          </a:xfrm>
        </p:spPr>
        <p:txBody>
          <a:bodyPr/>
          <a:lstStyle/>
          <a:p>
            <a:r>
              <a:rPr lang="ru-RU" sz="4000" b="1" dirty="0" smtClean="0"/>
              <a:t>«Вселенная мне улыбается »</a:t>
            </a:r>
            <a:endParaRPr lang="ru-RU" b="1" dirty="0" smtClean="0"/>
          </a:p>
          <a:p>
            <a:pPr marL="0" indent="0">
              <a:buNone/>
            </a:pPr>
            <a:r>
              <a:rPr lang="ru-RU" sz="3600" dirty="0" smtClean="0"/>
              <a:t>Глубокий выдох:</a:t>
            </a:r>
          </a:p>
          <a:p>
            <a:r>
              <a:rPr lang="ru-RU" sz="4000" b="1" dirty="0" smtClean="0"/>
              <a:t>«И все у меня получается»</a:t>
            </a:r>
            <a:endParaRPr lang="ru-RU" sz="4000" b="1" dirty="0"/>
          </a:p>
        </p:txBody>
      </p:sp>
      <p:pic>
        <p:nvPicPr>
          <p:cNvPr id="9220" name="Picture 4" descr="https://cdn.sm-news.ru/wp-content/uploads/2020/10/21/off-bench-piano-excecises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520" y="2103120"/>
            <a:ext cx="4645333" cy="353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9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Сжав кулаки, делая вращения руками: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4080" y="2286000"/>
            <a:ext cx="4947920" cy="4572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«На пути у меня нет преграды, все получается так, как надо»</a:t>
            </a:r>
            <a:endParaRPr lang="ru-RU" sz="4000" b="1" dirty="0"/>
          </a:p>
        </p:txBody>
      </p:sp>
      <p:pic>
        <p:nvPicPr>
          <p:cNvPr id="10242" name="Picture 2" descr="https://avatars.mds.yandex.net/get-zen_doc/1881575/pub_5ddc17e7c429860a2f8e3555_5ddc383f1f4cd714a41ca5d2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238" y="2184400"/>
            <a:ext cx="4945512" cy="389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3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2720" y="-91440"/>
            <a:ext cx="398366" cy="694944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за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внимание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ds04.infourok.ru/uploads/ex/0a27/00123296-453a0887/img2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-10159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88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122" y="162962"/>
            <a:ext cx="7429877" cy="22724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Стоя, свести лопатки, улыбнуться, подмигнуть правым глазом, потом левым, повторить: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428" y="2133600"/>
            <a:ext cx="6860184" cy="3777622"/>
          </a:xfrm>
        </p:spPr>
        <p:txBody>
          <a:bodyPr/>
          <a:lstStyle/>
          <a:p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«Очень я собой горжусь,</a:t>
            </a:r>
          </a:p>
          <a:p>
            <a:pPr marL="0" indent="0" algn="ctr">
              <a:buNone/>
            </a:pPr>
            <a:r>
              <a:rPr lang="ru-RU" sz="4000" b="1" dirty="0" smtClean="0"/>
              <a:t> я на многое гожусь».</a:t>
            </a:r>
            <a:endParaRPr lang="ru-RU" sz="4000" b="1" dirty="0"/>
          </a:p>
        </p:txBody>
      </p:sp>
      <p:pic>
        <p:nvPicPr>
          <p:cNvPr id="1026" name="Picture 2" descr="https://im0-tub-ru.yandex.net/i?id=1ecc03065c24ec8b2f40715d763185f0-sr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40" y="359208"/>
            <a:ext cx="2868282" cy="417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74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Положив ладонь на грудь: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200" b="1" dirty="0" smtClean="0"/>
              <a:t>«Я на свете всех умней»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966" y="2219608"/>
            <a:ext cx="10520194" cy="463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Вытянув руки над головой:</a:t>
            </a:r>
          </a:p>
          <a:p>
            <a:r>
              <a:rPr lang="ru-RU" sz="4000" b="1" dirty="0" smtClean="0"/>
              <a:t>«не боюсь я никого»</a:t>
            </a:r>
          </a:p>
          <a:p>
            <a:pPr marL="0" indent="0">
              <a:buNone/>
            </a:pPr>
            <a:r>
              <a:rPr lang="ru-RU" sz="2800" dirty="0" smtClean="0"/>
              <a:t>Напрячь ягодицы 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«Чудо как я хороша»</a:t>
            </a:r>
          </a:p>
          <a:p>
            <a:pPr marL="0" indent="0">
              <a:buNone/>
            </a:pPr>
            <a:r>
              <a:rPr lang="ru-RU" sz="2800" dirty="0" smtClean="0"/>
              <a:t>Расслабить ягодицы: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«Проживу теперь сто лет»</a:t>
            </a:r>
            <a:endParaRPr lang="ru-RU" sz="4000" b="1" dirty="0"/>
          </a:p>
        </p:txBody>
      </p:sp>
      <p:pic>
        <p:nvPicPr>
          <p:cNvPr id="2052" name="Picture 4" descr="https://im0-tub-ru.yandex.net/i?id=085db977215f3ba133bb22e72426dcd8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557" y="81568"/>
            <a:ext cx="2698692" cy="175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m0-tub-ru.yandex.net/i?id=b99e746ad1c74b6e6cf96fe7249dd0e1&amp;ref=rim&amp;n=33&amp;w=281&amp;h=1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557" y="1948451"/>
            <a:ext cx="2849443" cy="189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honestmed.ru/wp-content/uploads/2020/10/kak-snyat-myshechnye-zazhimy-i-vernut-psihicheskoe-ra-1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309" y="4159309"/>
            <a:ext cx="2698691" cy="269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89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Подпрыгивая на правой,  затем на левой ноге: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7680" y="2133600"/>
            <a:ext cx="3850640" cy="44704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«Я бодра и энергична,</a:t>
            </a:r>
          </a:p>
          <a:p>
            <a:pPr marL="0" indent="0">
              <a:buNone/>
            </a:pPr>
            <a:r>
              <a:rPr lang="ru-RU" sz="4000" b="1" dirty="0" smtClean="0"/>
              <a:t>   дела идут      отлично»</a:t>
            </a:r>
            <a:endParaRPr lang="ru-RU" sz="4000" b="1" dirty="0"/>
          </a:p>
        </p:txBody>
      </p:sp>
      <p:pic>
        <p:nvPicPr>
          <p:cNvPr id="3074" name="Picture 2" descr="https://avatars.mds.yandex.net/get-zen_doc/1587860/pub_5de270f80be00a00ae4e9d1f_5de2b212f73d9d00ae14ae54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8" r="20383"/>
          <a:stretch/>
        </p:blipFill>
        <p:spPr bwMode="auto">
          <a:xfrm>
            <a:off x="2592925" y="1991798"/>
            <a:ext cx="4755757" cy="409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86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Потирая ладонь о ладонь: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8320" y="2133600"/>
            <a:ext cx="4626291" cy="377762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«Я принимаю удачу, </a:t>
            </a:r>
          </a:p>
          <a:p>
            <a:pPr marL="0" indent="0">
              <a:buNone/>
            </a:pPr>
            <a:r>
              <a:rPr lang="ru-RU" sz="4000" b="1" dirty="0" smtClean="0"/>
              <a:t>с каждым днем становлюсь богаче»</a:t>
            </a:r>
            <a:endParaRPr lang="ru-RU" sz="4000" b="1" dirty="0"/>
          </a:p>
        </p:txBody>
      </p:sp>
      <p:pic>
        <p:nvPicPr>
          <p:cNvPr id="4098" name="Picture 2" descr="https://im0-tub-ru.yandex.net/i?id=5aac7e44b4f4aae577cbe9b8cceb5174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710" y="1264555"/>
            <a:ext cx="3326489" cy="532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82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 на цыпочки, руки над головой сомкнуть в кольцо: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8800" y="2133600"/>
            <a:ext cx="5283200" cy="47244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«Я согрета солнечным лучиком, </a:t>
            </a:r>
          </a:p>
          <a:p>
            <a:pPr marL="0" indent="0">
              <a:buNone/>
            </a:pPr>
            <a:r>
              <a:rPr lang="ru-RU" sz="4000" b="1" dirty="0" smtClean="0"/>
              <a:t>я достойна самого лучшего»</a:t>
            </a:r>
            <a:endParaRPr lang="ru-RU" sz="4000" b="1" dirty="0"/>
          </a:p>
        </p:txBody>
      </p:sp>
      <p:pic>
        <p:nvPicPr>
          <p:cNvPr id="5122" name="Picture 2" descr="https://avatars.mds.yandex.net/get-zen_doc/1873427/pub_5dfb5f38d4f07a00ad78ad19_5dfb792cfc69ab00ac2190f8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2" r="24705"/>
          <a:stretch/>
        </p:blipFill>
        <p:spPr bwMode="auto">
          <a:xfrm>
            <a:off x="2689181" y="1905000"/>
            <a:ext cx="3793401" cy="478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58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Положив на лоб левую ладонь, затем правую: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7920" y="1905000"/>
            <a:ext cx="4704080" cy="495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«Я решаю любые задачи,</a:t>
            </a:r>
          </a:p>
          <a:p>
            <a:pPr marL="0" indent="0">
              <a:buNone/>
            </a:pPr>
            <a:r>
              <a:rPr lang="ru-RU" sz="4000" b="1" dirty="0" smtClean="0"/>
              <a:t> со мной всегда любовь и удача»</a:t>
            </a:r>
            <a:endParaRPr lang="ru-RU" sz="4000" b="1" dirty="0"/>
          </a:p>
        </p:txBody>
      </p:sp>
      <p:pic>
        <p:nvPicPr>
          <p:cNvPr id="6146" name="Picture 2" descr="https://im0-tub-ru.yandex.net/i?id=a4730d8f042cbccf1953ac9bd9a25a00-l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4" r="6062"/>
          <a:stretch/>
        </p:blipFill>
        <p:spPr bwMode="auto">
          <a:xfrm>
            <a:off x="2560319" y="1905000"/>
            <a:ext cx="4409441" cy="361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42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Руки на бедрах. Делая наклоны туловищем вперед-назад: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5488" y="2133600"/>
            <a:ext cx="5166512" cy="47244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«Ситуация любая мне подвластна. </a:t>
            </a:r>
          </a:p>
          <a:p>
            <a:pPr marL="0" indent="0">
              <a:buNone/>
            </a:pPr>
            <a:r>
              <a:rPr lang="ru-RU" sz="4000" b="1" dirty="0" smtClean="0"/>
              <a:t>Мир прекрасен и я прекрасна».</a:t>
            </a:r>
            <a:endParaRPr lang="ru-RU" sz="4000" b="1" dirty="0"/>
          </a:p>
        </p:txBody>
      </p:sp>
      <p:pic>
        <p:nvPicPr>
          <p:cNvPr id="7170" name="Picture 2" descr="https://konspekta.net/lektsianew/baza6/595089996989.files/image3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4" y="2269339"/>
            <a:ext cx="4393275" cy="3318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73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Руки на талии, делая наклоны вправо-влево: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2000" y="2133600"/>
            <a:ext cx="5080000" cy="47244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«Покой и улыбку всегда берегу,</a:t>
            </a:r>
          </a:p>
          <a:p>
            <a:pPr marL="0" indent="0">
              <a:buNone/>
            </a:pPr>
            <a:r>
              <a:rPr lang="ru-RU" sz="4000" b="1" dirty="0" smtClean="0"/>
              <a:t> и мне все помогут и я помогу»</a:t>
            </a:r>
            <a:endParaRPr lang="ru-RU" sz="4000" b="1" dirty="0"/>
          </a:p>
        </p:txBody>
      </p:sp>
      <p:pic>
        <p:nvPicPr>
          <p:cNvPr id="8194" name="Picture 2" descr="https://im0-tub-ru.yandex.net/i?id=9061ef95bca263824d60a374e4a55741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133600"/>
            <a:ext cx="4386472" cy="308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40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1513</TotalTime>
  <Words>249</Words>
  <Application>Microsoft Office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Психологическая зарядка</vt:lpstr>
      <vt:lpstr>Стоя, свести лопатки, улыбнуться, подмигнуть правым глазом, потом левым, повторить:</vt:lpstr>
      <vt:lpstr>Положив ладонь на грудь:  «Я на свете всех умней»</vt:lpstr>
      <vt:lpstr>Подпрыгивая на правой,  затем на левой ноге:</vt:lpstr>
      <vt:lpstr>Потирая ладонь о ладонь:</vt:lpstr>
      <vt:lpstr>Встав на цыпочки, руки над головой сомкнуть в кольцо: </vt:lpstr>
      <vt:lpstr>Положив на лоб левую ладонь, затем правую:</vt:lpstr>
      <vt:lpstr>Руки на бедрах. Делая наклоны туловищем вперед-назад:</vt:lpstr>
      <vt:lpstr>Руки на талии, делая наклоны вправо-влево:</vt:lpstr>
      <vt:lpstr>Сложив руки в замок, делая глубокий вдох:</vt:lpstr>
      <vt:lpstr>Сжав кулаки, делая вращения руками:</vt:lpstr>
      <vt:lpstr>Спасибо  за  внимание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зарядка</dc:title>
  <dc:creator>Педагог 6</dc:creator>
  <cp:lastModifiedBy>Педагог 6</cp:lastModifiedBy>
  <cp:revision>16</cp:revision>
  <dcterms:created xsi:type="dcterms:W3CDTF">2021-04-21T07:23:56Z</dcterms:created>
  <dcterms:modified xsi:type="dcterms:W3CDTF">2021-04-22T09:50:19Z</dcterms:modified>
</cp:coreProperties>
</file>