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67" r:id="rId2"/>
    <p:sldId id="266" r:id="rId3"/>
    <p:sldId id="270" r:id="rId4"/>
    <p:sldId id="265" r:id="rId5"/>
    <p:sldId id="271" r:id="rId6"/>
    <p:sldId id="256" r:id="rId7"/>
    <p:sldId id="258" r:id="rId8"/>
    <p:sldId id="268" r:id="rId9"/>
    <p:sldId id="269" r:id="rId10"/>
    <p:sldId id="262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542EB-F5A7-4D58-95A7-FC2FCA9FD855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75451-BAD2-46DC-995A-2BFB714FC7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B477138-FA59-43D7-AD4B-2592217B0497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D8433-FA04-43D3-8801-B9792758B31F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5B39-902E-4C89-9313-8DC198D4A2FD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A19251-E167-4BF1-A38C-079BB1D015FE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BEDD960-7EDF-48B0-999B-4D5108E629E9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89448-BC71-425E-A8B3-94843411DB91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35684-ABDE-490C-AEDB-CA53A0FCD35D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6F2013-F0C1-4C2C-A3B7-A2756BF67299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F4DD3-764B-4ECF-9172-2060E43B3F3B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B67280-828E-4B2F-8514-DCDCCA212224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9ACE20-4D3F-407F-9FB7-AE6451E92A18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495485-3BDA-41A0-88EC-1199061BF848}" type="datetime1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Содержимое 4" descr="https://avatars.mds.yandex.net/get-zen_doc/61319/pub_5a97a9519b403c95ee358745_5a97a97f168a91242113b878/scale_1200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Содержимое 4" descr="https://avatars.mds.yandex.net/get-zen_doc/3684252/pub_60349758a332dd7373e6b295_60349a3a756eeb31f01ef60e/scale_1200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Рисунок 4" descr="https://xn--p1abaa.online/wp-content/uploads/2020/09/201715091851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Содержимое 4" descr="https://i.ytimg.com/vi/qakkMVX8bHE/maxresdefault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11538" r="11223"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Интересно!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496944" cy="4873752"/>
          </a:xfrm>
        </p:spPr>
        <p:txBody>
          <a:bodyPr/>
          <a:lstStyle/>
          <a:p>
            <a:pPr algn="ctr"/>
            <a:r>
              <a:rPr lang="ru-RU" sz="4000" dirty="0" smtClean="0"/>
              <a:t> </a:t>
            </a:r>
            <a:r>
              <a:rPr lang="ru-RU" sz="4000" b="1" dirty="0" smtClean="0"/>
              <a:t>«Бескорыстие — одна из самых похвальных добродетелей, порождающих славу добрую». </a:t>
            </a:r>
            <a:r>
              <a:rPr lang="ru-RU" sz="4000" b="1" dirty="0" smtClean="0"/>
              <a:t>                </a:t>
            </a:r>
          </a:p>
          <a:p>
            <a:pPr algn="ctr"/>
            <a:r>
              <a:rPr lang="ru-RU" sz="2800" b="1" dirty="0" smtClean="0"/>
              <a:t> </a:t>
            </a:r>
            <a:r>
              <a:rPr lang="ru-RU" sz="2800" b="1" dirty="0" smtClean="0"/>
              <a:t>                                              М</a:t>
            </a:r>
            <a:r>
              <a:rPr lang="ru-RU" sz="2800" b="1" dirty="0" smtClean="0"/>
              <a:t>. Сервантес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БЕСКОРЫСТИЕ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7920880" cy="52051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Отсутствие корысти, сребролюбия, жадности к имуществу, любостяжания, желания скоплять богатства, приобретать неправо; нежелание пользоваться чем-либо в ущерб, обиду или убыток другим; нежелание наград и возмездий за добрые дела. </a:t>
            </a:r>
          </a:p>
          <a:p>
            <a:r>
              <a:rPr lang="ru-RU" dirty="0" smtClean="0"/>
              <a:t>Бескорыстный, руководимый бескорыстием или на нем основанный. Бескорыстен тот, кто думает о других более, чем о себе. У корысти всегда рожа - бескорыстна. </a:t>
            </a:r>
          </a:p>
          <a:p>
            <a:r>
              <a:rPr lang="ru-RU" dirty="0" smtClean="0"/>
              <a:t>Не приносящий, не обещающий корысти, выгод, пользы, барыша. Бескорыстность ж. свойство бескорыстного, отсутствие стяжательных видов. </a:t>
            </a:r>
            <a:r>
              <a:rPr lang="ru-RU" dirty="0" err="1" smtClean="0"/>
              <a:t>Бескорыстник</a:t>
            </a:r>
            <a:r>
              <a:rPr lang="ru-RU" dirty="0" smtClean="0"/>
              <a:t>, </a:t>
            </a:r>
            <a:r>
              <a:rPr lang="ru-RU" dirty="0" err="1" smtClean="0"/>
              <a:t>бескорыстница</a:t>
            </a:r>
            <a:r>
              <a:rPr lang="ru-RU" dirty="0" smtClean="0"/>
              <a:t>, человек некорыстный, бессребреник.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</a:t>
            </a:r>
            <a:r>
              <a:rPr lang="ru-RU" sz="2200" dirty="0" smtClean="0"/>
              <a:t>Даль.  «Словарь Даля». 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Человек, который не думает о </a:t>
            </a:r>
            <a:r>
              <a:rPr lang="ru-RU" sz="2800" b="1" dirty="0" smtClean="0">
                <a:solidFill>
                  <a:srgbClr val="7030A0"/>
                </a:solidFill>
              </a:rPr>
              <a:t>выгоде.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496944" cy="4873752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1. Честен с собой и с окружающими. Не имеет скрытых мотивов</a:t>
            </a:r>
            <a:r>
              <a:rPr lang="ru-RU" sz="2800" b="1" dirty="0" smtClean="0"/>
              <a:t>.</a:t>
            </a:r>
          </a:p>
          <a:p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2. Не манипулирует другими людьми, не идет на хитрость</a:t>
            </a:r>
            <a:r>
              <a:rPr lang="ru-RU" sz="2800" b="1" dirty="0" smtClean="0"/>
              <a:t>.</a:t>
            </a:r>
          </a:p>
          <a:p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3. Проявляет сострадание.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424936" cy="374980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</a:rPr>
              <a:t>В дела ты добрые вложи, </a:t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>всё лучшее своей души.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Рисунок 4" descr="https://pravlife.org/sites/default/files/field/image/2020.05.26/s158675869200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Содержимое 4" descr="F:\Мероприятия 2021 год\В дела ты добрые вложи, всё лучшее своей души 17 марта 2021\012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4326" t="23647" r="4326" b="12401"/>
          <a:stretch>
            <a:fillRect/>
          </a:stretch>
        </p:blipFill>
        <p:spPr bwMode="auto">
          <a:xfrm>
            <a:off x="179512" y="476672"/>
            <a:ext cx="864096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5" name="Содержимое 4" descr="F:\Мероприятия 2021 год\В дела ты добрые вложи, всё лучшее своей души 17 марта 2021\012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4326" t="30263" r="49744" b="12401"/>
          <a:stretch>
            <a:fillRect/>
          </a:stretch>
        </p:blipFill>
        <p:spPr bwMode="auto">
          <a:xfrm>
            <a:off x="611560" y="476672"/>
            <a:ext cx="763284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153</TotalTime>
  <Words>175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Интересно!</vt:lpstr>
      <vt:lpstr>БЕСКОРЫСТИЕ</vt:lpstr>
      <vt:lpstr>Человек, который не думает о выгоде.</vt:lpstr>
      <vt:lpstr>В дела ты добрые вложи,  всё лучшее своей души.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дела ты добрые вложи,  всё лучшее своей души.</dc:title>
  <dc:creator>Пользователь</dc:creator>
  <cp:lastModifiedBy>Windows User</cp:lastModifiedBy>
  <cp:revision>14</cp:revision>
  <dcterms:created xsi:type="dcterms:W3CDTF">2021-03-11T07:41:41Z</dcterms:created>
  <dcterms:modified xsi:type="dcterms:W3CDTF">2021-03-17T04:29:26Z</dcterms:modified>
</cp:coreProperties>
</file>