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70" r:id="rId2"/>
    <p:sldId id="272" r:id="rId3"/>
    <p:sldId id="273" r:id="rId4"/>
    <p:sldId id="274" r:id="rId5"/>
    <p:sldId id="275" r:id="rId6"/>
    <p:sldId id="278" r:id="rId7"/>
    <p:sldId id="267" r:id="rId8"/>
    <p:sldId id="268" r:id="rId9"/>
    <p:sldId id="269" r:id="rId10"/>
    <p:sldId id="280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083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734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068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33243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167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550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208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940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776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93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21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06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641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1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231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23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85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543AAAC-3E9B-476F-9A65-93BFF96D26A6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08D96-B69D-4F20-ABD8-1C4C710417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272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7483" y="475147"/>
            <a:ext cx="10423194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ГБОУ СОШ № 385 Красносельского района Санкт-Петербурга</a:t>
            </a:r>
          </a:p>
          <a:p>
            <a:pPr algn="ctr"/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endParaRPr lang="ru-RU" sz="32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ТЕМА: Весенние русские народные праздники. </a:t>
            </a:r>
          </a:p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Традиции и обряды.</a:t>
            </a:r>
          </a:p>
          <a:p>
            <a:pPr algn="ctr"/>
            <a:endParaRPr lang="ru-RU" sz="3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Составитель: </a:t>
            </a:r>
          </a:p>
          <a:p>
            <a:pPr algn="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педагог-библиотекарь </a:t>
            </a:r>
          </a:p>
          <a:p>
            <a:pPr algn="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Ракитина </a:t>
            </a:r>
          </a:p>
          <a:p>
            <a:pPr algn="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Лариса Александровна</a:t>
            </a:r>
          </a:p>
          <a:p>
            <a:pPr algn="r"/>
            <a:endParaRPr lang="ru-RU" sz="24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Март 2021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707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3769" y="505592"/>
            <a:ext cx="11570677" cy="540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ru-RU" sz="2800" dirty="0"/>
              <a:t>Россия славится своей богатой историей, в которой происходили радостные и трагические события. </a:t>
            </a:r>
            <a:endParaRPr lang="ru-RU" sz="2800" dirty="0" smtClean="0"/>
          </a:p>
          <a:p>
            <a:pPr marL="457200" indent="-45720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ru-RU" sz="2800" dirty="0" smtClean="0"/>
              <a:t>Главным </a:t>
            </a:r>
            <a:r>
              <a:rPr lang="ru-RU" sz="2800" dirty="0"/>
              <a:t>способом объединения людей на протяжении многих веков служили традиции, зародившиеся еще в Древней Руси. </a:t>
            </a:r>
            <a:endParaRPr lang="ru-RU" sz="2800" dirty="0" smtClean="0"/>
          </a:p>
          <a:p>
            <a:pPr marL="457200" indent="-45720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ru-RU" sz="2800" dirty="0" smtClean="0"/>
              <a:t>Россияне </a:t>
            </a:r>
            <a:r>
              <a:rPr lang="ru-RU" sz="2800" dirty="0"/>
              <a:t>продолжают отмечать национальные праздники, верят в старинные приметы и предания. </a:t>
            </a:r>
            <a:endParaRPr lang="ru-RU" sz="2800" dirty="0" smtClean="0"/>
          </a:p>
          <a:p>
            <a:pPr marL="457200" indent="-45720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ru-RU" sz="2800" dirty="0" smtClean="0"/>
              <a:t>Вследствие </a:t>
            </a:r>
            <a:r>
              <a:rPr lang="ru-RU" sz="2800" dirty="0"/>
              <a:t>того, что наша страна стала домом для ста девяноста народностей, крайне важно сохранить культурное наследие нации в чистом виде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8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3769" y="505592"/>
            <a:ext cx="11570677" cy="6094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Традиционный праздник на Руси, который отмечают на протяжении недели накануне Великого поста. </a:t>
            </a:r>
            <a:endParaRPr lang="ru-RU" sz="28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древние времена Масленица была не веселым гулянием, а обрядом почитания памяти усопших предков. Их задабривали блинами, </a:t>
            </a: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просили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о плодородии. </a:t>
            </a:r>
            <a:endParaRPr lang="ru-RU" sz="28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fontAlgn="base">
              <a:lnSpc>
                <a:spcPct val="107000"/>
              </a:lnSpc>
              <a:spcAft>
                <a:spcPts val="1875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шло, а русский народ хотел веселиться, а не грустить. Зимой и так мало положительных эмоций, так что славяне решили «трансформировать» печальный обряд в разудалое торжество. С этого момента Масленица стала олицетворением окончания холодного времени года</a:t>
            </a: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ru-RU" sz="2800" dirty="0"/>
              <a:t>Смысл поменялся, а традиции сохранились</a:t>
            </a:r>
            <a:r>
              <a:rPr lang="ru-RU" sz="2800" dirty="0" smtClean="0"/>
              <a:t>. </a:t>
            </a:r>
            <a:endParaRPr lang="ru-RU" sz="2800" dirty="0"/>
          </a:p>
          <a:p>
            <a:pPr fontAlgn="base">
              <a:lnSpc>
                <a:spcPct val="107000"/>
              </a:lnSpc>
              <a:spcAft>
                <a:spcPts val="1875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35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215" y="530614"/>
            <a:ext cx="95396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</a:t>
            </a:r>
            <a:r>
              <a:rPr lang="ru-RU" sz="2800" dirty="0" smtClean="0"/>
              <a:t>а праздник Масленицы </a:t>
            </a:r>
            <a:r>
              <a:rPr lang="ru-RU" sz="2800" dirty="0"/>
              <a:t>принято печь блины</a:t>
            </a:r>
            <a:r>
              <a:rPr lang="ru-RU" sz="2800" dirty="0" smtClean="0"/>
              <a:t>. </a:t>
            </a:r>
          </a:p>
          <a:p>
            <a:r>
              <a:rPr lang="ru-RU" sz="2800" dirty="0" smtClean="0"/>
              <a:t>Блины олицетворяли Солнце.</a:t>
            </a:r>
            <a:endParaRPr lang="ru-RU" sz="2800" dirty="0"/>
          </a:p>
        </p:txBody>
      </p:sp>
      <p:pic>
        <p:nvPicPr>
          <p:cNvPr id="2052" name="Picture 4" descr="http://i0.wp.com/chernomorskoe-rk.ru/wp-content/uploads/2020/02/Pancake_Wheat_Caviar_Ear_botany_Plate_Spoon_522796_8242x5494-e1581420442865.jpg?fit=2000%2C13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354" y="2353732"/>
            <a:ext cx="4598377" cy="306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84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769" y="520897"/>
            <a:ext cx="117641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Д</a:t>
            </a:r>
            <a:r>
              <a:rPr lang="ru-RU" sz="2800" dirty="0" smtClean="0"/>
              <a:t>обавилась </a:t>
            </a:r>
            <a:r>
              <a:rPr lang="ru-RU" sz="2800" dirty="0"/>
              <a:t>масса увеселительных развлечений: </a:t>
            </a:r>
            <a:endParaRPr lang="ru-RU" sz="2800" dirty="0" smtClean="0"/>
          </a:p>
          <a:p>
            <a:r>
              <a:rPr lang="ru-RU" sz="2800" dirty="0" smtClean="0"/>
              <a:t>катание </a:t>
            </a:r>
            <a:r>
              <a:rPr lang="ru-RU" sz="2800" dirty="0"/>
              <a:t>с горки и на </a:t>
            </a:r>
            <a:r>
              <a:rPr lang="ru-RU" sz="2800" dirty="0" smtClean="0"/>
              <a:t>конях.</a:t>
            </a:r>
            <a:endParaRPr lang="ru-RU" sz="2800" dirty="0"/>
          </a:p>
        </p:txBody>
      </p:sp>
      <p:pic>
        <p:nvPicPr>
          <p:cNvPr id="3074" name="Picture 2" descr="https://s45.radikal.ru/i109/1202/61/e0b8c249339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030" y="1970412"/>
            <a:ext cx="4069411" cy="302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nhero.ru/wp-content/uploads/2016/03/7u4s5oyl12ne1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530" y="1970412"/>
            <a:ext cx="3972727" cy="292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410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523" y="1048435"/>
            <a:ext cx="101990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Сжигание чучела </a:t>
            </a:r>
            <a:r>
              <a:rPr lang="ru-RU" sz="2800" dirty="0" smtClean="0"/>
              <a:t>из соломы </a:t>
            </a: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символизировало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проводы </a:t>
            </a: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надоевшей зимы Марены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s10.stc.all.kpcdn.net/share/i/4/1659023/inx960x6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2476" y="2980876"/>
            <a:ext cx="4352193" cy="290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76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bigrating.ru/wp-content/uploads/2020/10/kulachnye-bo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779" y="2262862"/>
            <a:ext cx="4557521" cy="318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vatikam.s3.amazonaws.com/uploads/portfolio_module/image/53339/portfolio_fc1b1b9f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294" y="2004774"/>
            <a:ext cx="3077168" cy="3698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2562" y="195581"/>
            <a:ext cx="101990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4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Петрушка комментировал</a:t>
            </a:r>
          </a:p>
          <a:p>
            <a:pPr fontAlgn="base"/>
            <a:r>
              <a:rPr lang="ru-RU" sz="4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кулачные бои</a:t>
            </a:r>
            <a:endParaRPr lang="ru-RU" sz="4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55477" y="940558"/>
            <a:ext cx="76668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Вербное воскресенье - воскресение на шестой неделе Великого поста, последнее воскресенье перед Пасхой.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Входа Господня в Иерусалим известен с первых веков христианства. Факты дошедшие до наших дней гласят, что праздник совершается торжественно, множество верующих идут в этот день торжественным крестным ходом с ветвями в руках. Поэтому праздник получил и другое название - Недели цветоносной.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 как раз в это время распускаются на вербе пушистые сережки. </a:t>
            </a:r>
            <a:endParaRPr lang="ru-RU" sz="2800" dirty="0"/>
          </a:p>
        </p:txBody>
      </p:sp>
      <p:pic>
        <p:nvPicPr>
          <p:cNvPr id="6" name="Рисунок 5" descr=" 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685" y="2294791"/>
            <a:ext cx="2877769" cy="3508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2562" y="195581"/>
            <a:ext cx="10199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ВЕРБНОЕ</a:t>
            </a:r>
            <a:r>
              <a:rPr lang="ru-RU" sz="28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ВОСКРЕСЕНЬЕ</a:t>
            </a:r>
            <a:endParaRPr lang="ru-RU" sz="3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34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37413" y="725405"/>
            <a:ext cx="613185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Любимый народный праздник в честь воскресения Иисуса Христа - Пасха.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день – первый после долго поста. Утром люди приветствуют друг друга особенными словами «Христос воскрес!», а в ответ: «Воистину воскрес!». После приветствия трижды целуются и обмениваются пасхальными яйцами.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Хозяйки красят вареные яйца, пекут высокие куличи и сладкие творожные пасхи. Вс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праздничную еду сначала освящают в церкви. В народе очень любят играть в разбивание варёных яиц.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Любимая игра на Пасху – катание яиц. </a:t>
            </a:r>
          </a:p>
        </p:txBody>
      </p:sp>
      <p:pic>
        <p:nvPicPr>
          <p:cNvPr id="5" name="Рисунок 4" descr="http://i.mycdn.me/i?r=AzEPZsRbOZEKgBhR0XGMT1RkmMJMQdX5FyON3VfhCeNM8qaKTM5SRkZCeTgDn6uOyi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457" y="2013438"/>
            <a:ext cx="3317590" cy="3470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72562" y="195581"/>
            <a:ext cx="10199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ПАСХА</a:t>
            </a:r>
            <a:endParaRPr lang="ru-RU" sz="3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48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37412" y="1124082"/>
            <a:ext cx="613185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славян праздник Красной горки означает полный приход весны. В это время природа начинает расцветать, деревья и травы пускают новые зеленые побеги. На Красную горку девушки водят хороводы, молодёжь организовывает забавы и состязания: перетягивания каната, потешные бои, катания на качелях. Молодежь выбирает высохшие от весенних вод горки, поют песни, хороводят и проводят обряды заклинания весны, и все вместе встречают восход солнца. Из блюд принято угощаться блюдами с яичницей. В это время принято играть свадьбы. </a:t>
            </a:r>
          </a:p>
        </p:txBody>
      </p:sp>
      <p:pic>
        <p:nvPicPr>
          <p:cNvPr id="6" name="Рисунок 5" descr="http://worldluxrealty.com/sites/default/files/user_images/1407112657_Red%20Hil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671" y="2628900"/>
            <a:ext cx="3716391" cy="2873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2562" y="195581"/>
            <a:ext cx="101990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Праздник Красной горки</a:t>
            </a:r>
            <a:endParaRPr lang="ru-RU" sz="36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17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251</TotalTime>
  <Words>473</Words>
  <Application>Microsoft Office PowerPoint</Application>
  <PresentationFormat>Широкоэкранный</PresentationFormat>
  <Paragraphs>40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Библиотека-2</cp:lastModifiedBy>
  <cp:revision>47</cp:revision>
  <dcterms:created xsi:type="dcterms:W3CDTF">2021-01-25T08:11:44Z</dcterms:created>
  <dcterms:modified xsi:type="dcterms:W3CDTF">2021-04-22T13:21:04Z</dcterms:modified>
</cp:coreProperties>
</file>