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2" r:id="rId4"/>
    <p:sldId id="261" r:id="rId5"/>
    <p:sldId id="258" r:id="rId6"/>
    <p:sldId id="260" r:id="rId7"/>
    <p:sldId id="259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10D149-3487-45E0-9FA4-DB6796684574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3B86448-C597-42CA-9D74-BA69CA0C4ECC}">
      <dgm:prSet phldrT="[Текст]"/>
      <dgm:spPr/>
      <dgm:t>
        <a:bodyPr/>
        <a:lstStyle/>
        <a:p>
          <a:r>
            <a:rPr lang="en-US" dirty="0" smtClean="0"/>
            <a:t>Listening</a:t>
          </a:r>
          <a:endParaRPr lang="ru-RU" dirty="0"/>
        </a:p>
      </dgm:t>
    </dgm:pt>
    <dgm:pt modelId="{57226D94-DB27-494B-A959-DB70EC76B302}" type="parTrans" cxnId="{F0EFB9FA-ABCC-47E9-A2A0-55CC1E84FE0A}">
      <dgm:prSet/>
      <dgm:spPr/>
      <dgm:t>
        <a:bodyPr/>
        <a:lstStyle/>
        <a:p>
          <a:endParaRPr lang="ru-RU"/>
        </a:p>
      </dgm:t>
    </dgm:pt>
    <dgm:pt modelId="{4E9A1E48-935C-4241-979B-8584603F2983}" type="sibTrans" cxnId="{F0EFB9FA-ABCC-47E9-A2A0-55CC1E84FE0A}">
      <dgm:prSet/>
      <dgm:spPr/>
      <dgm:t>
        <a:bodyPr/>
        <a:lstStyle/>
        <a:p>
          <a:endParaRPr lang="ru-RU"/>
        </a:p>
      </dgm:t>
    </dgm:pt>
    <dgm:pt modelId="{FB114294-A1FC-4FC9-BC1D-CDB023E55278}">
      <dgm:prSet phldrT="[Текст]"/>
      <dgm:spPr/>
      <dgm:t>
        <a:bodyPr/>
        <a:lstStyle/>
        <a:p>
          <a:r>
            <a:rPr lang="en-US" dirty="0" smtClean="0"/>
            <a:t>Reading</a:t>
          </a:r>
          <a:endParaRPr lang="ru-RU" dirty="0"/>
        </a:p>
      </dgm:t>
    </dgm:pt>
    <dgm:pt modelId="{2D3A498E-2D6E-42C9-B2D6-45B9C74E2643}" type="parTrans" cxnId="{7C584FAE-4900-4AB4-95A4-5336278F6068}">
      <dgm:prSet/>
      <dgm:spPr/>
      <dgm:t>
        <a:bodyPr/>
        <a:lstStyle/>
        <a:p>
          <a:endParaRPr lang="ru-RU"/>
        </a:p>
      </dgm:t>
    </dgm:pt>
    <dgm:pt modelId="{59E03F9D-BAAF-4D6A-80FB-FCD84424021D}" type="sibTrans" cxnId="{7C584FAE-4900-4AB4-95A4-5336278F6068}">
      <dgm:prSet/>
      <dgm:spPr/>
      <dgm:t>
        <a:bodyPr/>
        <a:lstStyle/>
        <a:p>
          <a:endParaRPr lang="ru-RU"/>
        </a:p>
      </dgm:t>
    </dgm:pt>
    <dgm:pt modelId="{D7E020C9-0E2B-4503-AF28-A810F32D60ED}">
      <dgm:prSet phldrT="[Текст]"/>
      <dgm:spPr/>
      <dgm:t>
        <a:bodyPr/>
        <a:lstStyle/>
        <a:p>
          <a:r>
            <a:rPr lang="en-US" dirty="0" smtClean="0"/>
            <a:t>Use of English</a:t>
          </a:r>
        </a:p>
        <a:p>
          <a:r>
            <a:rPr lang="en-US" dirty="0" smtClean="0"/>
            <a:t>!!!</a:t>
          </a:r>
          <a:endParaRPr lang="ru-RU" dirty="0"/>
        </a:p>
      </dgm:t>
    </dgm:pt>
    <dgm:pt modelId="{52E46A8B-7DC0-4827-AFF2-183047D9B5F4}" type="parTrans" cxnId="{786EC2F3-616E-45AE-AE19-63502A2F098F}">
      <dgm:prSet/>
      <dgm:spPr/>
      <dgm:t>
        <a:bodyPr/>
        <a:lstStyle/>
        <a:p>
          <a:endParaRPr lang="ru-RU"/>
        </a:p>
      </dgm:t>
    </dgm:pt>
    <dgm:pt modelId="{CF52E7F1-3B0D-446D-A64D-AFD9A9206AFE}" type="sibTrans" cxnId="{786EC2F3-616E-45AE-AE19-63502A2F098F}">
      <dgm:prSet/>
      <dgm:spPr/>
      <dgm:t>
        <a:bodyPr/>
        <a:lstStyle/>
        <a:p>
          <a:endParaRPr lang="ru-RU"/>
        </a:p>
      </dgm:t>
    </dgm:pt>
    <dgm:pt modelId="{54C63E42-75FF-47F2-95B2-1D1898BB2B85}">
      <dgm:prSet phldrT="[Текст]"/>
      <dgm:spPr/>
      <dgm:t>
        <a:bodyPr/>
        <a:lstStyle/>
        <a:p>
          <a:r>
            <a:rPr lang="en-US" dirty="0" smtClean="0"/>
            <a:t>Writing</a:t>
          </a:r>
        </a:p>
        <a:p>
          <a:r>
            <a:rPr lang="en-US" dirty="0" smtClean="0"/>
            <a:t>!!!</a:t>
          </a:r>
          <a:endParaRPr lang="ru-RU" dirty="0"/>
        </a:p>
      </dgm:t>
    </dgm:pt>
    <dgm:pt modelId="{E74F15D1-9850-4721-8183-75089741F053}" type="parTrans" cxnId="{AD631B61-13E7-47EA-9763-19A23FE35FA5}">
      <dgm:prSet/>
      <dgm:spPr/>
      <dgm:t>
        <a:bodyPr/>
        <a:lstStyle/>
        <a:p>
          <a:endParaRPr lang="ru-RU"/>
        </a:p>
      </dgm:t>
    </dgm:pt>
    <dgm:pt modelId="{A58FC432-31A9-4B0C-B304-56B0F685D582}" type="sibTrans" cxnId="{AD631B61-13E7-47EA-9763-19A23FE35FA5}">
      <dgm:prSet/>
      <dgm:spPr/>
      <dgm:t>
        <a:bodyPr/>
        <a:lstStyle/>
        <a:p>
          <a:endParaRPr lang="ru-RU"/>
        </a:p>
      </dgm:t>
    </dgm:pt>
    <dgm:pt modelId="{DBCA60D4-B810-45E9-8712-4A7AB56817FE}">
      <dgm:prSet phldrT="[Текст]"/>
      <dgm:spPr/>
      <dgm:t>
        <a:bodyPr/>
        <a:lstStyle/>
        <a:p>
          <a:r>
            <a:rPr lang="en-US" dirty="0" smtClean="0"/>
            <a:t>Speaking ???</a:t>
          </a:r>
          <a:endParaRPr lang="ru-RU" dirty="0"/>
        </a:p>
      </dgm:t>
    </dgm:pt>
    <dgm:pt modelId="{3EB690D6-E425-44EA-A4B4-FDE80BA33E5D}" type="parTrans" cxnId="{238619C7-C0C0-4026-9991-CF4C3753FE47}">
      <dgm:prSet/>
      <dgm:spPr/>
      <dgm:t>
        <a:bodyPr/>
        <a:lstStyle/>
        <a:p>
          <a:endParaRPr lang="ru-RU"/>
        </a:p>
      </dgm:t>
    </dgm:pt>
    <dgm:pt modelId="{5655D034-CD68-415A-A95F-8EA08CA91F7A}" type="sibTrans" cxnId="{238619C7-C0C0-4026-9991-CF4C3753FE47}">
      <dgm:prSet/>
      <dgm:spPr/>
      <dgm:t>
        <a:bodyPr/>
        <a:lstStyle/>
        <a:p>
          <a:endParaRPr lang="ru-RU"/>
        </a:p>
      </dgm:t>
    </dgm:pt>
    <dgm:pt modelId="{3A3779EC-5930-404E-A7CA-F2E4708B115C}" type="pres">
      <dgm:prSet presAssocID="{0E10D149-3487-45E0-9FA4-DB679668457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6F6A43-B6D4-4982-A202-FD5F133C52E5}" type="pres">
      <dgm:prSet presAssocID="{93B86448-C597-42CA-9D74-BA69CA0C4EC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99666D-EA3B-4CB5-BC4D-27F4E4A7484A}" type="pres">
      <dgm:prSet presAssocID="{4E9A1E48-935C-4241-979B-8584603F2983}" presName="sibTrans" presStyleLbl="sibTrans2D1" presStyleIdx="0" presStyleCnt="5"/>
      <dgm:spPr/>
      <dgm:t>
        <a:bodyPr/>
        <a:lstStyle/>
        <a:p>
          <a:endParaRPr lang="ru-RU"/>
        </a:p>
      </dgm:t>
    </dgm:pt>
    <dgm:pt modelId="{D4608046-4721-4AB4-805E-6F60CBB9F715}" type="pres">
      <dgm:prSet presAssocID="{4E9A1E48-935C-4241-979B-8584603F2983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C837DAA7-60C8-48B1-B32C-0C8B8E4D5EC7}" type="pres">
      <dgm:prSet presAssocID="{FB114294-A1FC-4FC9-BC1D-CDB023E5527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BBB71D-1904-4E2F-B189-A0B2E48A8A9A}" type="pres">
      <dgm:prSet presAssocID="{59E03F9D-BAAF-4D6A-80FB-FCD84424021D}" presName="sibTrans" presStyleLbl="sibTrans2D1" presStyleIdx="1" presStyleCnt="5"/>
      <dgm:spPr/>
      <dgm:t>
        <a:bodyPr/>
        <a:lstStyle/>
        <a:p>
          <a:endParaRPr lang="ru-RU"/>
        </a:p>
      </dgm:t>
    </dgm:pt>
    <dgm:pt modelId="{9EDF5C0F-19AF-4C83-B3CD-952CB1153561}" type="pres">
      <dgm:prSet presAssocID="{59E03F9D-BAAF-4D6A-80FB-FCD84424021D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07B3D326-4216-433A-8CA0-0D1B07096842}" type="pres">
      <dgm:prSet presAssocID="{D7E020C9-0E2B-4503-AF28-A810F32D60E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5B1903-F02E-4AE3-AE1B-B7C5363CA982}" type="pres">
      <dgm:prSet presAssocID="{CF52E7F1-3B0D-446D-A64D-AFD9A9206AFE}" presName="sibTrans" presStyleLbl="sibTrans2D1" presStyleIdx="2" presStyleCnt="5"/>
      <dgm:spPr/>
      <dgm:t>
        <a:bodyPr/>
        <a:lstStyle/>
        <a:p>
          <a:endParaRPr lang="ru-RU"/>
        </a:p>
      </dgm:t>
    </dgm:pt>
    <dgm:pt modelId="{581C626B-62C9-450F-9DAC-601D28B66DE8}" type="pres">
      <dgm:prSet presAssocID="{CF52E7F1-3B0D-446D-A64D-AFD9A9206AFE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A911EE8F-C7CF-478E-A543-5E84FE80CCB2}" type="pres">
      <dgm:prSet presAssocID="{54C63E42-75FF-47F2-95B2-1D1898BB2B8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6F921E-7D1D-4B1A-8A10-42005AA9590C}" type="pres">
      <dgm:prSet presAssocID="{A58FC432-31A9-4B0C-B304-56B0F685D582}" presName="sibTrans" presStyleLbl="sibTrans2D1" presStyleIdx="3" presStyleCnt="5"/>
      <dgm:spPr/>
      <dgm:t>
        <a:bodyPr/>
        <a:lstStyle/>
        <a:p>
          <a:endParaRPr lang="ru-RU"/>
        </a:p>
      </dgm:t>
    </dgm:pt>
    <dgm:pt modelId="{BDE182B3-7B07-4512-8A98-9ABB86452482}" type="pres">
      <dgm:prSet presAssocID="{A58FC432-31A9-4B0C-B304-56B0F685D582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CAD4EEF0-75C4-4DF0-A9DD-87D0FB3582E7}" type="pres">
      <dgm:prSet presAssocID="{DBCA60D4-B810-45E9-8712-4A7AB56817F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F6FF9C-8250-4A7D-AADB-640D4D83AAEA}" type="pres">
      <dgm:prSet presAssocID="{5655D034-CD68-415A-A95F-8EA08CA91F7A}" presName="sibTrans" presStyleLbl="sibTrans2D1" presStyleIdx="4" presStyleCnt="5"/>
      <dgm:spPr/>
      <dgm:t>
        <a:bodyPr/>
        <a:lstStyle/>
        <a:p>
          <a:endParaRPr lang="ru-RU"/>
        </a:p>
      </dgm:t>
    </dgm:pt>
    <dgm:pt modelId="{AAC8D644-01F3-4507-BA7D-25CA588F796E}" type="pres">
      <dgm:prSet presAssocID="{5655D034-CD68-415A-A95F-8EA08CA91F7A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9DBAAA4F-11F4-41A8-8AFE-8AD5B4D97FE6}" type="presOf" srcId="{CF52E7F1-3B0D-446D-A64D-AFD9A9206AFE}" destId="{965B1903-F02E-4AE3-AE1B-B7C5363CA982}" srcOrd="0" destOrd="0" presId="urn:microsoft.com/office/officeart/2005/8/layout/cycle2"/>
    <dgm:cxn modelId="{AD631B61-13E7-47EA-9763-19A23FE35FA5}" srcId="{0E10D149-3487-45E0-9FA4-DB6796684574}" destId="{54C63E42-75FF-47F2-95B2-1D1898BB2B85}" srcOrd="3" destOrd="0" parTransId="{E74F15D1-9850-4721-8183-75089741F053}" sibTransId="{A58FC432-31A9-4B0C-B304-56B0F685D582}"/>
    <dgm:cxn modelId="{097322F4-02E4-463B-B202-0F66BF9EBD4E}" type="presOf" srcId="{FB114294-A1FC-4FC9-BC1D-CDB023E55278}" destId="{C837DAA7-60C8-48B1-B32C-0C8B8E4D5EC7}" srcOrd="0" destOrd="0" presId="urn:microsoft.com/office/officeart/2005/8/layout/cycle2"/>
    <dgm:cxn modelId="{A9C4270A-11FF-4B81-8782-A1540E932465}" type="presOf" srcId="{54C63E42-75FF-47F2-95B2-1D1898BB2B85}" destId="{A911EE8F-C7CF-478E-A543-5E84FE80CCB2}" srcOrd="0" destOrd="0" presId="urn:microsoft.com/office/officeart/2005/8/layout/cycle2"/>
    <dgm:cxn modelId="{D501E9F3-C9D8-47F4-BCCF-881C16FB9691}" type="presOf" srcId="{5655D034-CD68-415A-A95F-8EA08CA91F7A}" destId="{6BF6FF9C-8250-4A7D-AADB-640D4D83AAEA}" srcOrd="0" destOrd="0" presId="urn:microsoft.com/office/officeart/2005/8/layout/cycle2"/>
    <dgm:cxn modelId="{8A34D0CF-9330-4B02-954A-BFCFA10C8C42}" type="presOf" srcId="{A58FC432-31A9-4B0C-B304-56B0F685D582}" destId="{BDE182B3-7B07-4512-8A98-9ABB86452482}" srcOrd="1" destOrd="0" presId="urn:microsoft.com/office/officeart/2005/8/layout/cycle2"/>
    <dgm:cxn modelId="{70BF688A-C603-461E-94C5-51F28D497946}" type="presOf" srcId="{93B86448-C597-42CA-9D74-BA69CA0C4ECC}" destId="{2D6F6A43-B6D4-4982-A202-FD5F133C52E5}" srcOrd="0" destOrd="0" presId="urn:microsoft.com/office/officeart/2005/8/layout/cycle2"/>
    <dgm:cxn modelId="{E64D8D6F-DA52-4715-9AED-22002EDA0645}" type="presOf" srcId="{59E03F9D-BAAF-4D6A-80FB-FCD84424021D}" destId="{9EDF5C0F-19AF-4C83-B3CD-952CB1153561}" srcOrd="1" destOrd="0" presId="urn:microsoft.com/office/officeart/2005/8/layout/cycle2"/>
    <dgm:cxn modelId="{238619C7-C0C0-4026-9991-CF4C3753FE47}" srcId="{0E10D149-3487-45E0-9FA4-DB6796684574}" destId="{DBCA60D4-B810-45E9-8712-4A7AB56817FE}" srcOrd="4" destOrd="0" parTransId="{3EB690D6-E425-44EA-A4B4-FDE80BA33E5D}" sibTransId="{5655D034-CD68-415A-A95F-8EA08CA91F7A}"/>
    <dgm:cxn modelId="{34B63447-EB24-4B95-B4CA-4D88E6092207}" type="presOf" srcId="{4E9A1E48-935C-4241-979B-8584603F2983}" destId="{6C99666D-EA3B-4CB5-BC4D-27F4E4A7484A}" srcOrd="0" destOrd="0" presId="urn:microsoft.com/office/officeart/2005/8/layout/cycle2"/>
    <dgm:cxn modelId="{7C584FAE-4900-4AB4-95A4-5336278F6068}" srcId="{0E10D149-3487-45E0-9FA4-DB6796684574}" destId="{FB114294-A1FC-4FC9-BC1D-CDB023E55278}" srcOrd="1" destOrd="0" parTransId="{2D3A498E-2D6E-42C9-B2D6-45B9C74E2643}" sibTransId="{59E03F9D-BAAF-4D6A-80FB-FCD84424021D}"/>
    <dgm:cxn modelId="{76B789CF-0141-448E-A6DB-C038717179DC}" type="presOf" srcId="{A58FC432-31A9-4B0C-B304-56B0F685D582}" destId="{CF6F921E-7D1D-4B1A-8A10-42005AA9590C}" srcOrd="0" destOrd="0" presId="urn:microsoft.com/office/officeart/2005/8/layout/cycle2"/>
    <dgm:cxn modelId="{786EC2F3-616E-45AE-AE19-63502A2F098F}" srcId="{0E10D149-3487-45E0-9FA4-DB6796684574}" destId="{D7E020C9-0E2B-4503-AF28-A810F32D60ED}" srcOrd="2" destOrd="0" parTransId="{52E46A8B-7DC0-4827-AFF2-183047D9B5F4}" sibTransId="{CF52E7F1-3B0D-446D-A64D-AFD9A9206AFE}"/>
    <dgm:cxn modelId="{1764707C-B232-49F4-8BBF-1D53BDACDDC3}" type="presOf" srcId="{59E03F9D-BAAF-4D6A-80FB-FCD84424021D}" destId="{30BBB71D-1904-4E2F-B189-A0B2E48A8A9A}" srcOrd="0" destOrd="0" presId="urn:microsoft.com/office/officeart/2005/8/layout/cycle2"/>
    <dgm:cxn modelId="{5142368A-22EC-428A-A4CB-C992F86A4564}" type="presOf" srcId="{4E9A1E48-935C-4241-979B-8584603F2983}" destId="{D4608046-4721-4AB4-805E-6F60CBB9F715}" srcOrd="1" destOrd="0" presId="urn:microsoft.com/office/officeart/2005/8/layout/cycle2"/>
    <dgm:cxn modelId="{F0EFB9FA-ABCC-47E9-A2A0-55CC1E84FE0A}" srcId="{0E10D149-3487-45E0-9FA4-DB6796684574}" destId="{93B86448-C597-42CA-9D74-BA69CA0C4ECC}" srcOrd="0" destOrd="0" parTransId="{57226D94-DB27-494B-A959-DB70EC76B302}" sibTransId="{4E9A1E48-935C-4241-979B-8584603F2983}"/>
    <dgm:cxn modelId="{6FD71E7A-D6BC-4B37-AE05-38E45EAC3A3C}" type="presOf" srcId="{0E10D149-3487-45E0-9FA4-DB6796684574}" destId="{3A3779EC-5930-404E-A7CA-F2E4708B115C}" srcOrd="0" destOrd="0" presId="urn:microsoft.com/office/officeart/2005/8/layout/cycle2"/>
    <dgm:cxn modelId="{4CABD2CF-3023-4855-A2D9-C07B643E5D9D}" type="presOf" srcId="{CF52E7F1-3B0D-446D-A64D-AFD9A9206AFE}" destId="{581C626B-62C9-450F-9DAC-601D28B66DE8}" srcOrd="1" destOrd="0" presId="urn:microsoft.com/office/officeart/2005/8/layout/cycle2"/>
    <dgm:cxn modelId="{D1591EA6-09FC-46E1-9A1A-E1643C406DDC}" type="presOf" srcId="{DBCA60D4-B810-45E9-8712-4A7AB56817FE}" destId="{CAD4EEF0-75C4-4DF0-A9DD-87D0FB3582E7}" srcOrd="0" destOrd="0" presId="urn:microsoft.com/office/officeart/2005/8/layout/cycle2"/>
    <dgm:cxn modelId="{6BDA7BB7-3220-46D0-A283-08A293FA5C4E}" type="presOf" srcId="{5655D034-CD68-415A-A95F-8EA08CA91F7A}" destId="{AAC8D644-01F3-4507-BA7D-25CA588F796E}" srcOrd="1" destOrd="0" presId="urn:microsoft.com/office/officeart/2005/8/layout/cycle2"/>
    <dgm:cxn modelId="{9C831DDC-FC1B-4B5D-B6A8-767F9899111C}" type="presOf" srcId="{D7E020C9-0E2B-4503-AF28-A810F32D60ED}" destId="{07B3D326-4216-433A-8CA0-0D1B07096842}" srcOrd="0" destOrd="0" presId="urn:microsoft.com/office/officeart/2005/8/layout/cycle2"/>
    <dgm:cxn modelId="{B23550C3-F72D-4964-99E3-BBF25A103C96}" type="presParOf" srcId="{3A3779EC-5930-404E-A7CA-F2E4708B115C}" destId="{2D6F6A43-B6D4-4982-A202-FD5F133C52E5}" srcOrd="0" destOrd="0" presId="urn:microsoft.com/office/officeart/2005/8/layout/cycle2"/>
    <dgm:cxn modelId="{6FE9CFF1-0A71-4AB6-9CF4-7B409E4D0F95}" type="presParOf" srcId="{3A3779EC-5930-404E-A7CA-F2E4708B115C}" destId="{6C99666D-EA3B-4CB5-BC4D-27F4E4A7484A}" srcOrd="1" destOrd="0" presId="urn:microsoft.com/office/officeart/2005/8/layout/cycle2"/>
    <dgm:cxn modelId="{BCCA6399-EAFE-4B08-B51C-615D97BF1A5A}" type="presParOf" srcId="{6C99666D-EA3B-4CB5-BC4D-27F4E4A7484A}" destId="{D4608046-4721-4AB4-805E-6F60CBB9F715}" srcOrd="0" destOrd="0" presId="urn:microsoft.com/office/officeart/2005/8/layout/cycle2"/>
    <dgm:cxn modelId="{7130B147-6E92-4857-A3A7-7307D6D6F471}" type="presParOf" srcId="{3A3779EC-5930-404E-A7CA-F2E4708B115C}" destId="{C837DAA7-60C8-48B1-B32C-0C8B8E4D5EC7}" srcOrd="2" destOrd="0" presId="urn:microsoft.com/office/officeart/2005/8/layout/cycle2"/>
    <dgm:cxn modelId="{B49A168F-EA74-4D93-9E10-8F34C5855863}" type="presParOf" srcId="{3A3779EC-5930-404E-A7CA-F2E4708B115C}" destId="{30BBB71D-1904-4E2F-B189-A0B2E48A8A9A}" srcOrd="3" destOrd="0" presId="urn:microsoft.com/office/officeart/2005/8/layout/cycle2"/>
    <dgm:cxn modelId="{BC7EE52F-2D27-417F-BE1A-8F0B98EE08C3}" type="presParOf" srcId="{30BBB71D-1904-4E2F-B189-A0B2E48A8A9A}" destId="{9EDF5C0F-19AF-4C83-B3CD-952CB1153561}" srcOrd="0" destOrd="0" presId="urn:microsoft.com/office/officeart/2005/8/layout/cycle2"/>
    <dgm:cxn modelId="{19D46F74-550B-4AEE-91FE-6489F9168B97}" type="presParOf" srcId="{3A3779EC-5930-404E-A7CA-F2E4708B115C}" destId="{07B3D326-4216-433A-8CA0-0D1B07096842}" srcOrd="4" destOrd="0" presId="urn:microsoft.com/office/officeart/2005/8/layout/cycle2"/>
    <dgm:cxn modelId="{6386B6EB-2FD7-4E47-92F1-87A24E2BBD9F}" type="presParOf" srcId="{3A3779EC-5930-404E-A7CA-F2E4708B115C}" destId="{965B1903-F02E-4AE3-AE1B-B7C5363CA982}" srcOrd="5" destOrd="0" presId="urn:microsoft.com/office/officeart/2005/8/layout/cycle2"/>
    <dgm:cxn modelId="{619383CB-82A6-4274-866D-BB2F65514619}" type="presParOf" srcId="{965B1903-F02E-4AE3-AE1B-B7C5363CA982}" destId="{581C626B-62C9-450F-9DAC-601D28B66DE8}" srcOrd="0" destOrd="0" presId="urn:microsoft.com/office/officeart/2005/8/layout/cycle2"/>
    <dgm:cxn modelId="{40FE2B80-5ACC-4598-88C5-58AD46E5E237}" type="presParOf" srcId="{3A3779EC-5930-404E-A7CA-F2E4708B115C}" destId="{A911EE8F-C7CF-478E-A543-5E84FE80CCB2}" srcOrd="6" destOrd="0" presId="urn:microsoft.com/office/officeart/2005/8/layout/cycle2"/>
    <dgm:cxn modelId="{440E0E57-1629-45C1-9C83-C15D48552063}" type="presParOf" srcId="{3A3779EC-5930-404E-A7CA-F2E4708B115C}" destId="{CF6F921E-7D1D-4B1A-8A10-42005AA9590C}" srcOrd="7" destOrd="0" presId="urn:microsoft.com/office/officeart/2005/8/layout/cycle2"/>
    <dgm:cxn modelId="{7B3D87FB-1932-41AF-A07E-0A4B05264D20}" type="presParOf" srcId="{CF6F921E-7D1D-4B1A-8A10-42005AA9590C}" destId="{BDE182B3-7B07-4512-8A98-9ABB86452482}" srcOrd="0" destOrd="0" presId="urn:microsoft.com/office/officeart/2005/8/layout/cycle2"/>
    <dgm:cxn modelId="{B74ED7DF-0F34-4AA8-B0EA-D537FB21E359}" type="presParOf" srcId="{3A3779EC-5930-404E-A7CA-F2E4708B115C}" destId="{CAD4EEF0-75C4-4DF0-A9DD-87D0FB3582E7}" srcOrd="8" destOrd="0" presId="urn:microsoft.com/office/officeart/2005/8/layout/cycle2"/>
    <dgm:cxn modelId="{AF0B9614-303C-48EE-A978-5D51A108D597}" type="presParOf" srcId="{3A3779EC-5930-404E-A7CA-F2E4708B115C}" destId="{6BF6FF9C-8250-4A7D-AADB-640D4D83AAEA}" srcOrd="9" destOrd="0" presId="urn:microsoft.com/office/officeart/2005/8/layout/cycle2"/>
    <dgm:cxn modelId="{11D853BC-A561-4112-9B09-15D39C50FC05}" type="presParOf" srcId="{6BF6FF9C-8250-4A7D-AADB-640D4D83AAEA}" destId="{AAC8D644-01F3-4507-BA7D-25CA588F796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6F6A43-B6D4-4982-A202-FD5F133C52E5}">
      <dsp:nvSpPr>
        <dsp:cNvPr id="0" name=""/>
        <dsp:cNvSpPr/>
      </dsp:nvSpPr>
      <dsp:spPr>
        <a:xfrm>
          <a:off x="3683062" y="1396"/>
          <a:ext cx="1565683" cy="156568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Listening</a:t>
          </a:r>
          <a:endParaRPr lang="ru-RU" sz="1900" kern="1200" dirty="0"/>
        </a:p>
      </dsp:txBody>
      <dsp:txXfrm>
        <a:off x="3912351" y="230685"/>
        <a:ext cx="1107105" cy="1107105"/>
      </dsp:txXfrm>
    </dsp:sp>
    <dsp:sp modelId="{6C99666D-EA3B-4CB5-BC4D-27F4E4A7484A}">
      <dsp:nvSpPr>
        <dsp:cNvPr id="0" name=""/>
        <dsp:cNvSpPr/>
      </dsp:nvSpPr>
      <dsp:spPr>
        <a:xfrm rot="2160000">
          <a:off x="5199122" y="1203728"/>
          <a:ext cx="415626" cy="5284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5211029" y="1272767"/>
        <a:ext cx="290938" cy="317050"/>
      </dsp:txXfrm>
    </dsp:sp>
    <dsp:sp modelId="{C837DAA7-60C8-48B1-B32C-0C8B8E4D5EC7}">
      <dsp:nvSpPr>
        <dsp:cNvPr id="0" name=""/>
        <dsp:cNvSpPr/>
      </dsp:nvSpPr>
      <dsp:spPr>
        <a:xfrm>
          <a:off x="5584158" y="1382623"/>
          <a:ext cx="1565683" cy="1565683"/>
        </a:xfrm>
        <a:prstGeom prst="ellipse">
          <a:avLst/>
        </a:prstGeom>
        <a:solidFill>
          <a:schemeClr val="accent5">
            <a:hueOff val="-3099343"/>
            <a:satOff val="4637"/>
            <a:lumOff val="-5196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Reading</a:t>
          </a:r>
          <a:endParaRPr lang="ru-RU" sz="1900" kern="1200" dirty="0"/>
        </a:p>
      </dsp:txBody>
      <dsp:txXfrm>
        <a:off x="5813447" y="1611912"/>
        <a:ext cx="1107105" cy="1107105"/>
      </dsp:txXfrm>
    </dsp:sp>
    <dsp:sp modelId="{30BBB71D-1904-4E2F-B189-A0B2E48A8A9A}">
      <dsp:nvSpPr>
        <dsp:cNvPr id="0" name=""/>
        <dsp:cNvSpPr/>
      </dsp:nvSpPr>
      <dsp:spPr>
        <a:xfrm rot="6480000">
          <a:off x="5799745" y="3007505"/>
          <a:ext cx="415626" cy="5284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099343"/>
            <a:satOff val="4637"/>
            <a:lumOff val="-51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5881354" y="3053896"/>
        <a:ext cx="290938" cy="317050"/>
      </dsp:txXfrm>
    </dsp:sp>
    <dsp:sp modelId="{07B3D326-4216-433A-8CA0-0D1B07096842}">
      <dsp:nvSpPr>
        <dsp:cNvPr id="0" name=""/>
        <dsp:cNvSpPr/>
      </dsp:nvSpPr>
      <dsp:spPr>
        <a:xfrm>
          <a:off x="4858004" y="3617496"/>
          <a:ext cx="1565683" cy="1565683"/>
        </a:xfrm>
        <a:prstGeom prst="ellipse">
          <a:avLst/>
        </a:prstGeom>
        <a:solidFill>
          <a:schemeClr val="accent5">
            <a:hueOff val="-6198687"/>
            <a:satOff val="9275"/>
            <a:lumOff val="-10392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Use of English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!!!</a:t>
          </a:r>
          <a:endParaRPr lang="ru-RU" sz="1900" kern="1200" dirty="0"/>
        </a:p>
      </dsp:txBody>
      <dsp:txXfrm>
        <a:off x="5087293" y="3846785"/>
        <a:ext cx="1107105" cy="1107105"/>
      </dsp:txXfrm>
    </dsp:sp>
    <dsp:sp modelId="{965B1903-F02E-4AE3-AE1B-B7C5363CA982}">
      <dsp:nvSpPr>
        <dsp:cNvPr id="0" name=""/>
        <dsp:cNvSpPr/>
      </dsp:nvSpPr>
      <dsp:spPr>
        <a:xfrm rot="10800000">
          <a:off x="4269854" y="4136128"/>
          <a:ext cx="415626" cy="5284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198687"/>
            <a:satOff val="9275"/>
            <a:lumOff val="-103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4394542" y="4241812"/>
        <a:ext cx="290938" cy="317050"/>
      </dsp:txXfrm>
    </dsp:sp>
    <dsp:sp modelId="{A911EE8F-C7CF-478E-A543-5E84FE80CCB2}">
      <dsp:nvSpPr>
        <dsp:cNvPr id="0" name=""/>
        <dsp:cNvSpPr/>
      </dsp:nvSpPr>
      <dsp:spPr>
        <a:xfrm>
          <a:off x="2508120" y="3617496"/>
          <a:ext cx="1565683" cy="1565683"/>
        </a:xfrm>
        <a:prstGeom prst="ellipse">
          <a:avLst/>
        </a:prstGeom>
        <a:solidFill>
          <a:schemeClr val="accent5">
            <a:hueOff val="-9298030"/>
            <a:satOff val="13912"/>
            <a:lumOff val="-15587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Writing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!!!</a:t>
          </a:r>
          <a:endParaRPr lang="ru-RU" sz="1900" kern="1200" dirty="0"/>
        </a:p>
      </dsp:txBody>
      <dsp:txXfrm>
        <a:off x="2737409" y="3846785"/>
        <a:ext cx="1107105" cy="1107105"/>
      </dsp:txXfrm>
    </dsp:sp>
    <dsp:sp modelId="{CF6F921E-7D1D-4B1A-8A10-42005AA9590C}">
      <dsp:nvSpPr>
        <dsp:cNvPr id="0" name=""/>
        <dsp:cNvSpPr/>
      </dsp:nvSpPr>
      <dsp:spPr>
        <a:xfrm rot="15120000">
          <a:off x="2723707" y="3029879"/>
          <a:ext cx="415626" cy="5284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298030"/>
            <a:satOff val="13912"/>
            <a:lumOff val="-1558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2805316" y="3194856"/>
        <a:ext cx="290938" cy="317050"/>
      </dsp:txXfrm>
    </dsp:sp>
    <dsp:sp modelId="{CAD4EEF0-75C4-4DF0-A9DD-87D0FB3582E7}">
      <dsp:nvSpPr>
        <dsp:cNvPr id="0" name=""/>
        <dsp:cNvSpPr/>
      </dsp:nvSpPr>
      <dsp:spPr>
        <a:xfrm>
          <a:off x="1781966" y="1382623"/>
          <a:ext cx="1565683" cy="1565683"/>
        </a:xfrm>
        <a:prstGeom prst="ellipse">
          <a:avLst/>
        </a:prstGeom>
        <a:solidFill>
          <a:schemeClr val="accent5">
            <a:hueOff val="-12397374"/>
            <a:satOff val="18550"/>
            <a:lumOff val="-20783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Speaking ???</a:t>
          </a:r>
          <a:endParaRPr lang="ru-RU" sz="1900" kern="1200" dirty="0"/>
        </a:p>
      </dsp:txBody>
      <dsp:txXfrm>
        <a:off x="2011255" y="1611912"/>
        <a:ext cx="1107105" cy="1107105"/>
      </dsp:txXfrm>
    </dsp:sp>
    <dsp:sp modelId="{6BF6FF9C-8250-4A7D-AADB-640D4D83AAEA}">
      <dsp:nvSpPr>
        <dsp:cNvPr id="0" name=""/>
        <dsp:cNvSpPr/>
      </dsp:nvSpPr>
      <dsp:spPr>
        <a:xfrm rot="19440000">
          <a:off x="3298026" y="1217556"/>
          <a:ext cx="415626" cy="5284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2397374"/>
            <a:satOff val="18550"/>
            <a:lumOff val="-207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3309933" y="1359885"/>
        <a:ext cx="290938" cy="317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A7D1-27B2-4B2F-8A92-9FA64E5CAE27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84AF-05DB-47D0-B27C-7B3C531BE128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A7D1-27B2-4B2F-8A92-9FA64E5CAE27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84AF-05DB-47D0-B27C-7B3C531BE1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A7D1-27B2-4B2F-8A92-9FA64E5CAE27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84AF-05DB-47D0-B27C-7B3C531BE1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A7D1-27B2-4B2F-8A92-9FA64E5CAE27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84AF-05DB-47D0-B27C-7B3C531BE1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A7D1-27B2-4B2F-8A92-9FA64E5CAE27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84AF-05DB-47D0-B27C-7B3C531BE128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A7D1-27B2-4B2F-8A92-9FA64E5CAE27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84AF-05DB-47D0-B27C-7B3C531BE1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A7D1-27B2-4B2F-8A92-9FA64E5CAE27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84AF-05DB-47D0-B27C-7B3C531BE12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A7D1-27B2-4B2F-8A92-9FA64E5CAE27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84AF-05DB-47D0-B27C-7B3C531BE1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A7D1-27B2-4B2F-8A92-9FA64E5CAE27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84AF-05DB-47D0-B27C-7B3C531BE1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A7D1-27B2-4B2F-8A92-9FA64E5CAE27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84AF-05DB-47D0-B27C-7B3C531BE12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AA7D1-27B2-4B2F-8A92-9FA64E5CAE27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E84AF-05DB-47D0-B27C-7B3C531BE1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05AA7D1-27B2-4B2F-8A92-9FA64E5CAE27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12E84AF-05DB-47D0-B27C-7B3C531BE1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sr-olymp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84785"/>
            <a:ext cx="8352928" cy="2016224"/>
          </a:xfrm>
        </p:spPr>
        <p:txBody>
          <a:bodyPr/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877272"/>
            <a:ext cx="8856984" cy="8640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Республиканский Олимпиадный Центр</a:t>
            </a:r>
          </a:p>
          <a:p>
            <a:pPr algn="ctr"/>
            <a:endParaRPr lang="ru-RU" sz="20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628800"/>
            <a:ext cx="777686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cap="all" spc="-100" dirty="0">
                <a:solidFill>
                  <a:srgbClr val="D2533C"/>
                </a:solidFill>
                <a:ea typeface="+mj-ea"/>
                <a:cs typeface="+mj-cs"/>
              </a:rPr>
              <a:t>all Russia </a:t>
            </a:r>
            <a:endParaRPr lang="en-US" sz="3600" b="1" cap="all" spc="-100" dirty="0" smtClean="0">
              <a:solidFill>
                <a:srgbClr val="D2533C"/>
              </a:solidFill>
              <a:ea typeface="+mj-ea"/>
              <a:cs typeface="+mj-cs"/>
            </a:endParaRPr>
          </a:p>
          <a:p>
            <a:pPr algn="ctr"/>
            <a:r>
              <a:rPr lang="en-US" sz="3600" b="1" cap="all" spc="-100" dirty="0" smtClean="0">
                <a:solidFill>
                  <a:srgbClr val="D2533C"/>
                </a:solidFill>
                <a:ea typeface="+mj-ea"/>
                <a:cs typeface="+mj-cs"/>
              </a:rPr>
              <a:t>English </a:t>
            </a:r>
            <a:r>
              <a:rPr lang="en-US" sz="3600" b="1" cap="all" spc="-100" dirty="0">
                <a:solidFill>
                  <a:srgbClr val="D2533C"/>
                </a:solidFill>
                <a:ea typeface="+mj-ea"/>
                <a:cs typeface="+mj-cs"/>
              </a:rPr>
              <a:t>language </a:t>
            </a:r>
            <a:r>
              <a:rPr lang="en-US" sz="3600" b="1" cap="all" spc="-100" dirty="0" smtClean="0">
                <a:solidFill>
                  <a:srgbClr val="D2533C"/>
                </a:solidFill>
                <a:ea typeface="+mj-ea"/>
                <a:cs typeface="+mj-cs"/>
              </a:rPr>
              <a:t>Olympiad: </a:t>
            </a:r>
          </a:p>
          <a:p>
            <a:pPr algn="ctr"/>
            <a:r>
              <a:rPr lang="en-US" sz="4400" b="1" cap="all" spc="-100" dirty="0" smtClean="0">
                <a:solidFill>
                  <a:srgbClr val="D2533C"/>
                </a:solidFill>
                <a:ea typeface="+mj-ea"/>
                <a:cs typeface="+mj-cs"/>
              </a:rPr>
              <a:t>school </a:t>
            </a:r>
            <a:r>
              <a:rPr lang="en-US" sz="4400" b="1" cap="all" spc="-100" dirty="0">
                <a:solidFill>
                  <a:srgbClr val="D2533C"/>
                </a:solidFill>
                <a:ea typeface="+mj-ea"/>
                <a:cs typeface="+mj-cs"/>
              </a:rPr>
              <a:t>stage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36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980728"/>
            <a:ext cx="8018755" cy="5328592"/>
          </a:xfrm>
        </p:spPr>
      </p:pic>
    </p:spTree>
    <p:extLst>
      <p:ext uri="{BB962C8B-B14F-4D97-AF65-F5344CB8AC3E}">
        <p14:creationId xmlns:p14="http://schemas.microsoft.com/office/powerpoint/2010/main" val="95461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Aims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/>
              <a:t> </a:t>
            </a:r>
            <a:r>
              <a:rPr lang="en-US" sz="3200" dirty="0" smtClean="0"/>
              <a:t> popularization and interest to English </a:t>
            </a:r>
            <a:r>
              <a:rPr lang="ru-RU" sz="3200" dirty="0" smtClean="0"/>
              <a:t>(</a:t>
            </a:r>
            <a:r>
              <a:rPr lang="en-US" sz="3200" dirty="0" smtClean="0"/>
              <a:t>simpler</a:t>
            </a:r>
            <a:r>
              <a:rPr lang="ru-RU" sz="3200" dirty="0" smtClean="0"/>
              <a:t>)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/>
              <a:t> </a:t>
            </a:r>
            <a:r>
              <a:rPr lang="en-US" sz="3200" dirty="0" smtClean="0"/>
              <a:t> history and culture of the English-speaking world </a:t>
            </a:r>
            <a:endParaRPr lang="ru-RU" sz="3200" dirty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  authentic material (Cambridge ESOL) </a:t>
            </a:r>
            <a:endParaRPr lang="ru-RU" sz="3200" dirty="0"/>
          </a:p>
          <a:p>
            <a:pPr>
              <a:buFont typeface="Wingdings" pitchFamily="2" charset="2"/>
              <a:buChar char="Ø"/>
            </a:pPr>
            <a:r>
              <a:rPr lang="en-US" sz="3200" dirty="0" smtClean="0"/>
              <a:t>  </a:t>
            </a:r>
            <a:r>
              <a:rPr lang="ru-RU" sz="3200" dirty="0" smtClean="0"/>
              <a:t>ЕГЭ/ОГЭ </a:t>
            </a:r>
            <a:r>
              <a:rPr lang="en-US" sz="3200" dirty="0" smtClean="0"/>
              <a:t>??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</a:t>
            </a:r>
            <a:r>
              <a:rPr lang="en-US" sz="3200" dirty="0" smtClean="0"/>
              <a:t> test type tasks (open ended questions are omitted)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/>
              <a:t> </a:t>
            </a:r>
            <a:r>
              <a:rPr lang="en-US" sz="3200" dirty="0" smtClean="0"/>
              <a:t> </a:t>
            </a:r>
            <a:r>
              <a:rPr lang="en-US" sz="3200" dirty="0" smtClean="0">
                <a:hlinkClick r:id="rId2"/>
              </a:rPr>
              <a:t>http</a:t>
            </a:r>
            <a:r>
              <a:rPr lang="en-US" sz="3200" dirty="0">
                <a:hlinkClick r:id="rId2"/>
              </a:rPr>
              <a:t>://www.rsr-olymp.ru</a:t>
            </a:r>
            <a:r>
              <a:rPr lang="en-US" sz="3200" dirty="0" smtClean="0">
                <a:hlinkClick r:id="rId2"/>
              </a:rPr>
              <a:t>/</a:t>
            </a:r>
            <a:r>
              <a:rPr lang="en-US" sz="3200" dirty="0" smtClean="0"/>
              <a:t> Russian Olympiad Council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202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Paper Structure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33767144"/>
              </p:ext>
            </p:extLst>
          </p:nvPr>
        </p:nvGraphicFramePr>
        <p:xfrm>
          <a:off x="11832" y="1484784"/>
          <a:ext cx="8931809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035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CEF Levels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8968380"/>
              </p:ext>
            </p:extLst>
          </p:nvPr>
        </p:nvGraphicFramePr>
        <p:xfrm>
          <a:off x="323528" y="1484784"/>
          <a:ext cx="8568951" cy="5112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6317"/>
                <a:gridCol w="2856317"/>
                <a:gridCol w="2856317"/>
              </a:tblGrid>
              <a:tr h="1278142"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Grades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 Level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Materials</a:t>
                      </a:r>
                      <a:endParaRPr lang="ru-RU" sz="2400" dirty="0"/>
                    </a:p>
                  </a:txBody>
                  <a:tcPr/>
                </a:tc>
              </a:tr>
              <a:tr h="1278142"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5-6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 </a:t>
                      </a:r>
                    </a:p>
                    <a:p>
                      <a:pPr algn="ctr"/>
                      <a:r>
                        <a:rPr lang="en-US" sz="2400" dirty="0" smtClean="0"/>
                        <a:t>A1-A2-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KET </a:t>
                      </a:r>
                      <a:endParaRPr lang="ru-RU" sz="2400" dirty="0"/>
                    </a:p>
                  </a:txBody>
                  <a:tcPr/>
                </a:tc>
              </a:tr>
              <a:tr h="1278142"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7-8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A2 – B1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PET</a:t>
                      </a:r>
                      <a:endParaRPr lang="ru-RU" sz="2400" dirty="0"/>
                    </a:p>
                  </a:txBody>
                  <a:tcPr/>
                </a:tc>
              </a:tr>
              <a:tr h="1278142"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9-11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B1 – B2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PET, FCE-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746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Shakespeariad-2016/2017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844824"/>
            <a:ext cx="7372501" cy="4810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108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Shakespeariad-2016/2017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569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8125264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517232"/>
            <a:ext cx="82692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</a:rPr>
              <a:t>www.britishcouncil.ru/programmes/shakespeare_olympiad</a:t>
            </a:r>
            <a:endParaRPr lang="ru-RU" sz="2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7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Types of Tasks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916832"/>
            <a:ext cx="6840760" cy="456016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3200" dirty="0" smtClean="0"/>
              <a:t>Multiple choice</a:t>
            </a:r>
          </a:p>
          <a:p>
            <a:pPr>
              <a:buFontTx/>
              <a:buChar char="-"/>
            </a:pPr>
            <a:r>
              <a:rPr lang="en-US" sz="3200" dirty="0" smtClean="0"/>
              <a:t>True/False/Not Stated</a:t>
            </a:r>
          </a:p>
          <a:p>
            <a:pPr>
              <a:buFontTx/>
              <a:buChar char="-"/>
            </a:pPr>
            <a:r>
              <a:rPr lang="en-US" sz="3200" dirty="0" smtClean="0"/>
              <a:t>Matching</a:t>
            </a:r>
          </a:p>
          <a:p>
            <a:pPr>
              <a:buFontTx/>
              <a:buChar char="-"/>
            </a:pPr>
            <a:r>
              <a:rPr lang="en-US" sz="3200" dirty="0" smtClean="0"/>
              <a:t>Gap Fill</a:t>
            </a:r>
          </a:p>
          <a:p>
            <a:pPr>
              <a:buFontTx/>
              <a:buChar char="-"/>
            </a:pPr>
            <a:r>
              <a:rPr lang="en-US" sz="3200" dirty="0" smtClean="0"/>
              <a:t>Cloze test</a:t>
            </a:r>
          </a:p>
          <a:p>
            <a:pPr>
              <a:buFontTx/>
              <a:buChar char="-"/>
            </a:pPr>
            <a:r>
              <a:rPr lang="en-US" sz="3200" dirty="0" smtClean="0"/>
              <a:t>Creative</a:t>
            </a:r>
          </a:p>
        </p:txBody>
      </p:sp>
    </p:spTree>
    <p:extLst>
      <p:ext uri="{BB962C8B-B14F-4D97-AF65-F5344CB8AC3E}">
        <p14:creationId xmlns:p14="http://schemas.microsoft.com/office/powerpoint/2010/main" val="136380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Timing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7100155"/>
              </p:ext>
            </p:extLst>
          </p:nvPr>
        </p:nvGraphicFramePr>
        <p:xfrm>
          <a:off x="1691680" y="1556792"/>
          <a:ext cx="5760640" cy="50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2880320"/>
              </a:tblGrid>
              <a:tr h="1260140"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Grade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Duration</a:t>
                      </a:r>
                      <a:endParaRPr lang="ru-RU" sz="2400" dirty="0"/>
                    </a:p>
                  </a:txBody>
                  <a:tcPr/>
                </a:tc>
              </a:tr>
              <a:tr h="1260140"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5-6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45-50 min</a:t>
                      </a:r>
                      <a:endParaRPr lang="ru-RU" sz="2000" dirty="0"/>
                    </a:p>
                  </a:txBody>
                  <a:tcPr/>
                </a:tc>
              </a:tr>
              <a:tr h="1260140"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7-8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45-60 min</a:t>
                      </a:r>
                    </a:p>
                  </a:txBody>
                  <a:tcPr/>
                </a:tc>
              </a:tr>
              <a:tr h="1260140"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9-11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60-90</a:t>
                      </a:r>
                      <a:r>
                        <a:rPr lang="en-US" sz="2000" baseline="0" dirty="0" smtClean="0"/>
                        <a:t> min</a:t>
                      </a:r>
                      <a:endParaRPr lang="en-US" sz="20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287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Assessment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criteria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two experts for one work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u</a:t>
            </a:r>
            <a:r>
              <a:rPr lang="en-US" dirty="0" smtClean="0"/>
              <a:t>nified approach</a:t>
            </a:r>
          </a:p>
          <a:p>
            <a:endParaRPr lang="en-US" dirty="0" smtClean="0"/>
          </a:p>
          <a:p>
            <a:r>
              <a:rPr lang="en-US" dirty="0" smtClean="0"/>
              <a:t>more attention to Content, accuracy – not too strictly </a:t>
            </a:r>
          </a:p>
          <a:p>
            <a:endParaRPr lang="en-US" dirty="0" smtClean="0"/>
          </a:p>
          <a:p>
            <a:r>
              <a:rPr lang="en-US" dirty="0" smtClean="0"/>
              <a:t>students may appeal to the whole work (human factor)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05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87</TotalTime>
  <Words>150</Words>
  <Application>Microsoft Office PowerPoint</Application>
  <PresentationFormat>Экран 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Ясность</vt:lpstr>
      <vt:lpstr> </vt:lpstr>
      <vt:lpstr>Aims</vt:lpstr>
      <vt:lpstr>Paper Structure</vt:lpstr>
      <vt:lpstr>CEF Levels</vt:lpstr>
      <vt:lpstr>Shakespeariad-2016/2017</vt:lpstr>
      <vt:lpstr>Shakespeariad-2016/2017</vt:lpstr>
      <vt:lpstr>Types of Tasks</vt:lpstr>
      <vt:lpstr>Timing</vt:lpstr>
      <vt:lpstr>Assessment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 этап всероссийской олимпиады школьников по английскому языку</dc:title>
  <dc:creator>Denis</dc:creator>
  <cp:lastModifiedBy>teacher</cp:lastModifiedBy>
  <cp:revision>14</cp:revision>
  <dcterms:created xsi:type="dcterms:W3CDTF">2016-08-28T15:36:21Z</dcterms:created>
  <dcterms:modified xsi:type="dcterms:W3CDTF">2021-04-22T12:04:38Z</dcterms:modified>
</cp:coreProperties>
</file>