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6" r:id="rId2"/>
    <p:sldId id="268" r:id="rId3"/>
    <p:sldId id="267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8" d="100"/>
          <a:sy n="48" d="100"/>
        </p:scale>
        <p:origin x="-2016" y="-5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5BBBA7-913A-40BA-BE60-39AFA2745FB5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8A6BDC-3C3C-4CA6-BABA-F0710045B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4894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8A6BDC-3C3C-4CA6-BABA-F0710045B2AA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22.04.2021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recording%20&#1073;&#1077;&#1083;&#1086;&#1095;&#1082;&#1072;%20&#1082;&#1083;&#1091;&#1073;&#1086;&#1095;&#1077;&#1082;.mp3" TargetMode="External"/><Relationship Id="rId6" Type="http://schemas.openxmlformats.org/officeDocument/2006/relationships/image" Target="../media/image32.gif"/><Relationship Id="rId5" Type="http://schemas.openxmlformats.org/officeDocument/2006/relationships/image" Target="../media/image31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0.png"/><Relationship Id="rId2" Type="http://schemas.openxmlformats.org/officeDocument/2006/relationships/audio" Target="file:///F:\recording&#1094;&#1080;&#1092;&#1088;&#1072;%205-2.mp3" TargetMode="External"/><Relationship Id="rId1" Type="http://schemas.openxmlformats.org/officeDocument/2006/relationships/audio" Target="file:///F:\recording-&#1094;&#1080;&#1092;&#1088;&#1072;%205-1.mp3" TargetMode="Externa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recording&#1084;&#1077;&#1076;&#1074;&#1077;&#1076;&#1100;%20&#1080;%20&#1079;&#1072;&#1103;&#1094;.mp3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.jpeg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recording-&#1079;&#1072;&#1103;&#1094;.mp3" TargetMode="External"/><Relationship Id="rId6" Type="http://schemas.openxmlformats.org/officeDocument/2006/relationships/image" Target="../media/image12.png"/><Relationship Id="rId5" Type="http://schemas.openxmlformats.org/officeDocument/2006/relationships/image" Target="../media/image6.png"/><Relationship Id="rId4" Type="http://schemas.openxmlformats.org/officeDocument/2006/relationships/image" Target="../media/image4.png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gif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9.gif"/><Relationship Id="rId10" Type="http://schemas.openxmlformats.org/officeDocument/2006/relationships/image" Target="../media/image24.png"/><Relationship Id="rId4" Type="http://schemas.openxmlformats.org/officeDocument/2006/relationships/image" Target="../media/image20.png"/><Relationship Id="rId9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9.png"/><Relationship Id="rId2" Type="http://schemas.openxmlformats.org/officeDocument/2006/relationships/audio" Target="file:///F:\recording&#1073;&#1077;&#1083;&#1086;&#1095;&#1082;&#1072;2.mp3" TargetMode="External"/><Relationship Id="rId1" Type="http://schemas.openxmlformats.org/officeDocument/2006/relationships/audio" Target="file:///F:\recording&#1073;&#1077;&#1083;&#1086;&#1095;&#1082;&#1072;%201.mp3" TargetMode="Externa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AutoShape 6" descr="http://www.baby.ru/storage/2/f/7/a/139259.453222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045055" y="357166"/>
            <a:ext cx="6630340" cy="38164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Муниципальное автономное дошкольное образовательное учреждение</a:t>
            </a:r>
          </a:p>
          <a:p>
            <a:pPr algn="ctr"/>
            <a:r>
              <a:rPr lang="ru-RU" sz="1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«Детский сад №92 общеразвивающего вида»</a:t>
            </a:r>
          </a:p>
          <a:p>
            <a:pPr algn="ctr"/>
            <a:endParaRPr lang="ru-RU" sz="5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Открытое занятие по </a:t>
            </a:r>
          </a:p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математике </a:t>
            </a:r>
          </a:p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 средней группе</a:t>
            </a:r>
          </a:p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«В гости к цифре 5»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75656" y="4286256"/>
            <a:ext cx="684076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Подготовила: Баталова Мария </a:t>
            </a:r>
          </a:p>
          <a:p>
            <a:pPr algn="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  Николаевна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971817" y="6072206"/>
            <a:ext cx="870751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2020 г</a:t>
            </a:r>
            <a:endParaRPr lang="ru-RU" sz="1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2" descr="http://doc4web.ru/uploads/files/33/32307/hello_html_3fcc24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3" y="142852"/>
            <a:ext cx="8933511" cy="6572296"/>
          </a:xfrm>
          <a:prstGeom prst="rect">
            <a:avLst/>
          </a:prstGeom>
          <a:noFill/>
        </p:spPr>
      </p:pic>
      <p:pic>
        <p:nvPicPr>
          <p:cNvPr id="3" name="Рисунок 2" descr="http://galerey-room.ru/images/065922_1385524762.pn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736" y="1071546"/>
            <a:ext cx="4214842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AutoShape 2" descr="https://pixabay.com/static/uploads/photo/2012/04/18/20/51/pink-37845_64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Рисунок 3" descr="http://www.playcast.ru/uploads/2014/09/26/9970891.pn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857620" y="1500174"/>
            <a:ext cx="1500198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http://www.bk-detstvo.narod.ru/images/Grimm_klubok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57752" y="2500306"/>
            <a:ext cx="1309686" cy="1015008"/>
          </a:xfrm>
          <a:prstGeom prst="rect">
            <a:avLst/>
          </a:prstGeom>
          <a:noFill/>
        </p:spPr>
      </p:pic>
      <p:pic>
        <p:nvPicPr>
          <p:cNvPr id="8" name="recording белочка клубочек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8643966" y="478632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07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1078"/>
                            </p:stCondLst>
                            <p:childTnLst>
                              <p:par>
                                <p:cTn id="8" presetID="5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5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10" dur="5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11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decel="10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2" descr="https://pixabay.com/static/uploads/photo/2012/04/18/20/51/pink-37845_64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2" name="AutoShape 6" descr="https://pixabay.com/static/uploads/photo/2012/04/18/20/51/pink-37845_64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 descr="http://agesha.ru/wp-content/uploads/2013/01/applicatciya_dom_2103_05.pn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2428848" y="4786286"/>
            <a:ext cx="1643098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agesha.ru/wp-content/uploads/2013/01/applicatciya_dom_2103_05.pn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4750582" y="4822006"/>
            <a:ext cx="1643098" cy="2428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agesha.ru/wp-content/uploads/2013/01/applicatciya_dom_2103_05.pn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2428860" y="3500438"/>
            <a:ext cx="164307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agesha.ru/wp-content/uploads/2013/01/applicatciya_dom_2103_05.pn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4750594" y="3536158"/>
            <a:ext cx="1643074" cy="2428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agesha.ru/wp-content/uploads/2013/01/applicatciya_dom_2103_05.pn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2428860" y="2214554"/>
            <a:ext cx="164307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agesha.ru/wp-content/uploads/2013/01/applicatciya_dom_2103_05.pn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2428860" y="928670"/>
            <a:ext cx="164307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agesha.ru/wp-content/uploads/2013/01/applicatciya_dom_2103_05.pn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4750594" y="2250274"/>
            <a:ext cx="1643074" cy="2428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agesha.ru/wp-content/uploads/2013/01/applicatciya_dom_2103_05.pn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4750594" y="964390"/>
            <a:ext cx="1643074" cy="2428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://agesha.ru/wp-content/uploads/2013/01/applicatciya_dom_2103_05.pn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32" y="0"/>
            <a:ext cx="5000660" cy="16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Прямоугольник 19"/>
          <p:cNvSpPr/>
          <p:nvPr/>
        </p:nvSpPr>
        <p:spPr>
          <a:xfrm>
            <a:off x="5143504" y="5786454"/>
            <a:ext cx="642942" cy="78581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143504" y="4500570"/>
            <a:ext cx="642942" cy="78581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143504" y="3214686"/>
            <a:ext cx="642942" cy="78581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143504" y="1928802"/>
            <a:ext cx="642942" cy="78581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071802" y="1928802"/>
            <a:ext cx="642942" cy="78581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071802" y="3214686"/>
            <a:ext cx="642942" cy="78581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66CC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000364" y="5786454"/>
            <a:ext cx="642942" cy="78581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071802" y="4500570"/>
            <a:ext cx="642942" cy="78581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3786182" y="642918"/>
            <a:ext cx="1285884" cy="100013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3000364" y="5643578"/>
            <a:ext cx="714380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8000" b="1" dirty="0" smtClean="0">
                <a:ln w="11430"/>
                <a:solidFill>
                  <a:srgbClr val="FF66CC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</a:t>
            </a:r>
            <a:endParaRPr lang="ru-RU" sz="8000" b="1" dirty="0">
              <a:ln w="11430"/>
              <a:solidFill>
                <a:srgbClr val="FF66CC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143504" y="5643578"/>
            <a:ext cx="714380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8000" b="1" dirty="0" smtClean="0">
                <a:ln w="11430"/>
                <a:solidFill>
                  <a:srgbClr val="FF66CC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4</a:t>
            </a:r>
            <a:endParaRPr lang="ru-RU" sz="8000" b="1" dirty="0">
              <a:ln w="11430"/>
              <a:solidFill>
                <a:srgbClr val="FF66CC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000364" y="4357694"/>
            <a:ext cx="714380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8000" b="1" dirty="0" smtClean="0">
                <a:ln w="11430"/>
                <a:solidFill>
                  <a:srgbClr val="FF66CC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</a:t>
            </a:r>
            <a:endParaRPr lang="ru-RU" sz="8000" b="1" dirty="0">
              <a:ln w="11430"/>
              <a:solidFill>
                <a:srgbClr val="FF66CC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143504" y="4357694"/>
            <a:ext cx="714380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8000" b="1" dirty="0" smtClean="0">
                <a:ln w="11430"/>
                <a:solidFill>
                  <a:srgbClr val="FF66CC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3</a:t>
            </a:r>
            <a:endParaRPr lang="ru-RU" sz="8000" b="1" dirty="0">
              <a:ln w="11430"/>
              <a:solidFill>
                <a:srgbClr val="FF66CC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000364" y="3071810"/>
            <a:ext cx="714380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8000" b="1" dirty="0" smtClean="0">
                <a:ln w="11430"/>
                <a:solidFill>
                  <a:srgbClr val="FF66CC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3</a:t>
            </a:r>
            <a:endParaRPr lang="ru-RU" sz="8000" b="1" dirty="0">
              <a:ln w="11430"/>
              <a:solidFill>
                <a:srgbClr val="FF66CC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000364" y="1785926"/>
            <a:ext cx="714380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8000" b="1" dirty="0" smtClean="0">
                <a:ln w="11430"/>
                <a:solidFill>
                  <a:srgbClr val="FF66CC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4</a:t>
            </a:r>
            <a:endParaRPr lang="ru-RU" sz="8000" b="1" dirty="0">
              <a:ln w="11430"/>
              <a:solidFill>
                <a:srgbClr val="FF66CC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072066" y="3071810"/>
            <a:ext cx="714380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8000" b="1" dirty="0" smtClean="0">
                <a:ln w="11430"/>
                <a:solidFill>
                  <a:srgbClr val="FF66CC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</a:t>
            </a:r>
            <a:endParaRPr lang="ru-RU" sz="8000" b="1" dirty="0">
              <a:ln w="11430"/>
              <a:solidFill>
                <a:srgbClr val="FF66CC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072066" y="1785926"/>
            <a:ext cx="714380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8000" b="1" dirty="0" smtClean="0">
                <a:ln w="11430"/>
                <a:solidFill>
                  <a:srgbClr val="FF66CC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</a:t>
            </a:r>
            <a:endParaRPr lang="ru-RU" sz="8000" b="1" dirty="0">
              <a:ln w="11430"/>
              <a:solidFill>
                <a:srgbClr val="FF66CC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929058" y="500042"/>
            <a:ext cx="1143008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9600" b="1" dirty="0" smtClean="0">
                <a:ln w="11430"/>
                <a:solidFill>
                  <a:srgbClr val="FF66CC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5</a:t>
            </a:r>
            <a:endParaRPr lang="ru-RU" sz="9600" b="1" dirty="0">
              <a:ln w="11430"/>
              <a:solidFill>
                <a:srgbClr val="FF66CC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img3.proshkolu.ru/content/media/pic/std/2000000/1771000/1770498-54eb80ecb3134c2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28794" y="428604"/>
            <a:ext cx="4583937" cy="5500726"/>
          </a:xfrm>
          <a:prstGeom prst="rect">
            <a:avLst/>
          </a:prstGeom>
          <a:noFill/>
        </p:spPr>
      </p:pic>
      <p:pic>
        <p:nvPicPr>
          <p:cNvPr id="3" name="Picture 8" descr="http://publicdomainvectors.org/photos/1280652084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074" y="4000504"/>
            <a:ext cx="2314749" cy="2371669"/>
          </a:xfrm>
          <a:prstGeom prst="rect">
            <a:avLst/>
          </a:prstGeom>
          <a:noFill/>
        </p:spPr>
      </p:pic>
      <p:pic>
        <p:nvPicPr>
          <p:cNvPr id="6" name="recording-цифра 5-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8715404" y="3786190"/>
            <a:ext cx="304800" cy="304800"/>
          </a:xfrm>
          <a:prstGeom prst="rect">
            <a:avLst/>
          </a:prstGeom>
        </p:spPr>
      </p:pic>
      <p:pic>
        <p:nvPicPr>
          <p:cNvPr id="7" name="recordingцифра 5-2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/>
          <a:stretch>
            <a:fillRect/>
          </a:stretch>
        </p:blipFill>
        <p:spPr>
          <a:xfrm>
            <a:off x="8715404" y="421481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62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107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22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928670"/>
            <a:ext cx="8030126" cy="393954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Цель: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Закрепить умение детей считать до 5, обозначая количество предметов  соответствующей цифрой.</a:t>
            </a:r>
          </a:p>
          <a:p>
            <a:pPr algn="just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Закрепить умение  сравнивать и уравнивать множество на основе счета. </a:t>
            </a:r>
          </a:p>
          <a:p>
            <a:pPr algn="just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Закрепить знания о геометрических фигурах.</a:t>
            </a:r>
          </a:p>
          <a:p>
            <a:pPr algn="just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Упражнять в определении пространственного  положения предмета.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bankoboev.ru/fons/NjM2OQ==/Bankoboev.Ru_staryi_du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050852" cy="6715148"/>
          </a:xfrm>
          <a:prstGeom prst="rect">
            <a:avLst/>
          </a:prstGeom>
          <a:noFill/>
        </p:spPr>
      </p:pic>
      <p:pic>
        <p:nvPicPr>
          <p:cNvPr id="3" name="Picture 4" descr="http://img1.liveinternet.ru/images/attach/c/10/109/177/109177933_large_60A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3214686"/>
            <a:ext cx="1799414" cy="3144476"/>
          </a:xfrm>
          <a:prstGeom prst="rect">
            <a:avLst/>
          </a:prstGeom>
          <a:noFill/>
        </p:spPr>
      </p:pic>
      <p:pic>
        <p:nvPicPr>
          <p:cNvPr id="4" name="Picture 8" descr="http://savepic.net/6957719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57" y="3688290"/>
            <a:ext cx="2357454" cy="3005861"/>
          </a:xfrm>
          <a:prstGeom prst="rect">
            <a:avLst/>
          </a:prstGeom>
          <a:noFill/>
        </p:spPr>
      </p:pic>
      <p:pic>
        <p:nvPicPr>
          <p:cNvPr id="5" name="Рисунок 4" descr="http://lenagold.ru/fon/clipart/m/mork/mork18.pn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40" y="4714884"/>
            <a:ext cx="2547940" cy="1239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lenagold.ru/fon/clipart/m/mork/mork18.pn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4" y="5715016"/>
            <a:ext cx="2190750" cy="88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lenagold.ru/fon/clipart/m/mork/mork18.png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488" y="5929330"/>
            <a:ext cx="1476370" cy="454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recordingмедведь и заяц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/>
          <a:stretch>
            <a:fillRect/>
          </a:stretch>
        </p:blipFill>
        <p:spPr>
          <a:xfrm>
            <a:off x="8572528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66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lenagold.ru/fon/clipart/m/mork/mork18.pn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928726" y="1785926"/>
            <a:ext cx="5786478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lenagold.ru/fon/clipart/m/mork/mork18.pn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5107785" y="2464587"/>
            <a:ext cx="428628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lenagold.ru/fon/clipart/m/mork/mork18.pn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3714744" y="3571876"/>
            <a:ext cx="2286016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bankoboev.ru/fons/NjM2OQ==/Bankoboev.Ru_staryi_du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2852"/>
            <a:ext cx="9243391" cy="6858000"/>
          </a:xfrm>
          <a:prstGeom prst="rect">
            <a:avLst/>
          </a:prstGeom>
          <a:noFill/>
        </p:spPr>
      </p:pic>
      <p:pic>
        <p:nvPicPr>
          <p:cNvPr id="4" name="Picture 8" descr="http://savepic.net/6957719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142976" y="3571876"/>
            <a:ext cx="2357454" cy="3005861"/>
          </a:xfrm>
          <a:prstGeom prst="rect">
            <a:avLst/>
          </a:prstGeom>
          <a:noFill/>
        </p:spPr>
      </p:pic>
      <p:pic>
        <p:nvPicPr>
          <p:cNvPr id="7" name="Рисунок 6" descr="http://lenagold.ru/fon/clipart/m/mork/mork18.pn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 flipV="1">
            <a:off x="2703504" y="5011744"/>
            <a:ext cx="2190750" cy="88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lenagold.ru/fon/clipart/m/mork/mork18.pn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3155154" y="5274474"/>
            <a:ext cx="1476370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lenagold.ru/fon/clipart/m/mork/mork18.pn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2500298" y="5429264"/>
            <a:ext cx="1357322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upyourpic.org/images/201312/dq3sz9hsqi.png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8926" y="4785017"/>
            <a:ext cx="1549314" cy="2072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recording-заяц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/>
          <a:stretch>
            <a:fillRect/>
          </a:stretch>
        </p:blipFill>
        <p:spPr>
          <a:xfrm>
            <a:off x="8839200" y="642939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015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5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11" dur="5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12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5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5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16" dur="5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17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5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5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21" dur="5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22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5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" dur="5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26" dur="5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27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lh5.ggpht.com/zP_1RCtsBgs_ExeAXAYvPBw328JN1d3iFVZeD5qBocdyqlDP074AnFMRssW6Yd_t7rPk=h90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214290"/>
            <a:ext cx="8898300" cy="6429420"/>
          </a:xfrm>
          <a:prstGeom prst="rect">
            <a:avLst/>
          </a:prstGeom>
          <a:noFill/>
        </p:spPr>
      </p:pic>
      <p:pic>
        <p:nvPicPr>
          <p:cNvPr id="19462" name="Picture 6" descr="https://img-fotki.yandex.ru/get/5200/128145191.6da/0_12ce71_de328ab4_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71472" y="3286124"/>
            <a:ext cx="1390650" cy="1428750"/>
          </a:xfrm>
          <a:prstGeom prst="rect">
            <a:avLst/>
          </a:prstGeom>
          <a:noFill/>
        </p:spPr>
      </p:pic>
      <p:pic>
        <p:nvPicPr>
          <p:cNvPr id="6" name="Picture 6" descr="http://savepic.net/6971031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3306" y="3429000"/>
            <a:ext cx="1977172" cy="2928934"/>
          </a:xfrm>
          <a:prstGeom prst="rect">
            <a:avLst/>
          </a:prstGeom>
          <a:noFill/>
        </p:spPr>
      </p:pic>
      <p:pic>
        <p:nvPicPr>
          <p:cNvPr id="7" name="Picture 8" descr="http://www.bankoboev.ru/fons/NDQwNA==/Bankoboev.Ru_seryi_zayac_u_steny.gif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572264" y="928670"/>
            <a:ext cx="1260996" cy="3687818"/>
          </a:xfrm>
          <a:prstGeom prst="rect">
            <a:avLst/>
          </a:prstGeom>
          <a:noFill/>
        </p:spPr>
      </p:pic>
      <p:pic>
        <p:nvPicPr>
          <p:cNvPr id="8" name="Picture 8" descr="http://savepic.net/6957719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857620" y="1357298"/>
            <a:ext cx="1797176" cy="22914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AutoShape 4" descr="http://www.baby.ru/storage/2/f/7/a/139259.453222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Picture 2" descr="https://lh5.ggpht.com/zP_1RCtsBgs_ExeAXAYvPBw328JN1d3iFVZeD5qBocdyqlDP074AnFMRssW6Yd_t7rPk=h90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214290"/>
            <a:ext cx="8898300" cy="6429420"/>
          </a:xfrm>
          <a:prstGeom prst="rect">
            <a:avLst/>
          </a:prstGeom>
          <a:noFill/>
        </p:spPr>
      </p:pic>
      <p:pic>
        <p:nvPicPr>
          <p:cNvPr id="7" name="Picture 6" descr="https://img-fotki.yandex.ru/get/5200/128145191.6da/0_12ce71_de328ab4_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71472" y="3286124"/>
            <a:ext cx="1390650" cy="1428750"/>
          </a:xfrm>
          <a:prstGeom prst="rect">
            <a:avLst/>
          </a:prstGeom>
          <a:noFill/>
        </p:spPr>
      </p:pic>
      <p:pic>
        <p:nvPicPr>
          <p:cNvPr id="8" name="Picture 8" descr="http://savepic.net/6957719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857620" y="1357298"/>
            <a:ext cx="1797176" cy="2291481"/>
          </a:xfrm>
          <a:prstGeom prst="rect">
            <a:avLst/>
          </a:prstGeom>
          <a:noFill/>
        </p:spPr>
      </p:pic>
      <p:pic>
        <p:nvPicPr>
          <p:cNvPr id="9" name="Picture 8" descr="http://www.bankoboev.ru/fons/NDQwNA==/Bankoboev.Ru_seryi_zayac_u_steny.gif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572264" y="928670"/>
            <a:ext cx="1260996" cy="3687818"/>
          </a:xfrm>
          <a:prstGeom prst="rect">
            <a:avLst/>
          </a:prstGeom>
          <a:noFill/>
        </p:spPr>
      </p:pic>
      <p:pic>
        <p:nvPicPr>
          <p:cNvPr id="10" name="Picture 6" descr="http://savepic.net/6971031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3306" y="3429000"/>
            <a:ext cx="1977172" cy="2928934"/>
          </a:xfrm>
          <a:prstGeom prst="rect">
            <a:avLst/>
          </a:prstGeom>
          <a:noFill/>
        </p:spPr>
      </p:pic>
      <p:pic>
        <p:nvPicPr>
          <p:cNvPr id="11" name="Рисунок 10" descr="http://lenagold.ru/fon/clipart/m/mork/mork18.pn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 flipV="1">
            <a:off x="3750462" y="5107792"/>
            <a:ext cx="1178727" cy="75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lenagold.ru/fon/clipart/m/mork/mork18.png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285720" y="4429132"/>
            <a:ext cx="1714512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lenagold.ru/fon/clipart/m/mork/mork18.png"/>
          <p:cNvPicPr/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 flipH="1" flipV="1">
            <a:off x="3464712" y="2607463"/>
            <a:ext cx="1500198" cy="571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://lenagold.ru/fon/clipart/m/mork/mork18.png"/>
          <p:cNvPicPr/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 flipH="1" flipV="1">
            <a:off x="5857884" y="3286124"/>
            <a:ext cx="2000266" cy="1000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lh5.ggpht.com/zP_1RCtsBgs_ExeAXAYvPBw328JN1d3iFVZeD5qBocdyqlDP074AnFMRssW6Yd_t7rPk=h90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214290"/>
            <a:ext cx="8898300" cy="6429420"/>
          </a:xfrm>
          <a:prstGeom prst="rect">
            <a:avLst/>
          </a:prstGeom>
          <a:noFill/>
        </p:spPr>
      </p:pic>
      <p:sp>
        <p:nvSpPr>
          <p:cNvPr id="21508" name="AutoShape 4" descr="https://pixabay.com/static/uploads/photo/2012/04/15/18/26/gift-34802_960_72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Picture 8" descr="http://publicdomainvectors.org/photos/128065208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2786058"/>
            <a:ext cx="3290878" cy="3371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 decel="10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" descr="https://pixabay.com/static/uploads/photo/2012/04/15/18/26/gift-34802_960_72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2" name="AutoShape 4" descr="https://pixabay.com/static/uploads/photo/2012/04/15/18/26/gift-34802_960_72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50" name="Picture 22" descr="http://doc4web.ru/uploads/files/33/32307/hello_html_3fcc24e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3" y="142852"/>
            <a:ext cx="8933511" cy="6572296"/>
          </a:xfrm>
          <a:prstGeom prst="rect">
            <a:avLst/>
          </a:prstGeom>
          <a:noFill/>
        </p:spPr>
      </p:pic>
      <p:pic>
        <p:nvPicPr>
          <p:cNvPr id="15" name="Рисунок 14" descr="http://galerey-room.ru/images/065922_1385524762.pn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736" y="1071546"/>
            <a:ext cx="4214842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www.playcast.ru/uploads/2014/09/26/9970891.pn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500166" y="3500438"/>
            <a:ext cx="1071570" cy="1173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recordingбелочка 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8715404" y="4572008"/>
            <a:ext cx="304800" cy="304800"/>
          </a:xfrm>
          <a:prstGeom prst="rect">
            <a:avLst/>
          </a:prstGeom>
        </p:spPr>
      </p:pic>
      <p:pic>
        <p:nvPicPr>
          <p:cNvPr id="11" name="recordingбелочка2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/>
          <a:stretch>
            <a:fillRect/>
          </a:stretch>
        </p:blipFill>
        <p:spPr>
          <a:xfrm>
            <a:off x="8715404" y="500063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385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5.92593E-6 L 0.29931 -0.49328 " pathEditMode="relative" ptsTypes="AA">
                                      <p:cBhvr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993 -0.49329 L 0.25989 0.2942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0" y="39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989 0.29422 L 0.52777 -0.07315 " pathEditMode="relative" ptsTypes="AA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2777 -0.07315 L 0.04739 -0.03125 " pathEditMode="relative" ptsTypes="AA">
                                      <p:cBhvr>
                                        <p:cTn id="2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5.92593E-6 L 0.31511 -0.23101 " pathEditMode="relative" ptsTypes="AA"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18236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3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422</TotalTime>
  <Words>83</Words>
  <Application>Microsoft Office PowerPoint</Application>
  <PresentationFormat>Экран (4:3)</PresentationFormat>
  <Paragraphs>24</Paragraphs>
  <Slides>12</Slides>
  <Notes>1</Notes>
  <HiddenSlides>0</HiddenSlides>
  <MMClips>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Соседство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Сергей</cp:lastModifiedBy>
  <cp:revision>52</cp:revision>
  <dcterms:created xsi:type="dcterms:W3CDTF">2016-01-31T16:39:04Z</dcterms:created>
  <dcterms:modified xsi:type="dcterms:W3CDTF">2021-04-22T13:05:06Z</dcterms:modified>
</cp:coreProperties>
</file>