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9" r:id="rId5"/>
    <p:sldId id="264" r:id="rId6"/>
    <p:sldId id="263" r:id="rId7"/>
    <p:sldId id="265" r:id="rId8"/>
    <p:sldId id="270" r:id="rId9"/>
    <p:sldId id="266" r:id="rId10"/>
    <p:sldId id="271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9B58-4B6E-4C9E-AFA0-8A1A35B5A2B0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32AB-34B5-4C95-A504-0367F6F65A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413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9B58-4B6E-4C9E-AFA0-8A1A35B5A2B0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32AB-34B5-4C95-A504-0367F6F65A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103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9B58-4B6E-4C9E-AFA0-8A1A35B5A2B0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32AB-34B5-4C95-A504-0367F6F65A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61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9B58-4B6E-4C9E-AFA0-8A1A35B5A2B0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32AB-34B5-4C95-A504-0367F6F65A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643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9B58-4B6E-4C9E-AFA0-8A1A35B5A2B0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32AB-34B5-4C95-A504-0367F6F65A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880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9B58-4B6E-4C9E-AFA0-8A1A35B5A2B0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32AB-34B5-4C95-A504-0367F6F65A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615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9B58-4B6E-4C9E-AFA0-8A1A35B5A2B0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32AB-34B5-4C95-A504-0367F6F65A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341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9B58-4B6E-4C9E-AFA0-8A1A35B5A2B0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32AB-34B5-4C95-A504-0367F6F65A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78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9B58-4B6E-4C9E-AFA0-8A1A35B5A2B0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32AB-34B5-4C95-A504-0367F6F65A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033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9B58-4B6E-4C9E-AFA0-8A1A35B5A2B0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32AB-34B5-4C95-A504-0367F6F65A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753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9B58-4B6E-4C9E-AFA0-8A1A35B5A2B0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F32AB-34B5-4C95-A504-0367F6F65A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706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D9B58-4B6E-4C9E-AFA0-8A1A35B5A2B0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F32AB-34B5-4C95-A504-0367F6F65A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783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Знакомство с </a:t>
            </a:r>
            <a:r>
              <a:rPr lang="ru-RU" sz="4000" dirty="0" smtClean="0"/>
              <a:t>профессией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dirty="0" smtClean="0"/>
              <a:t>«стоматолог</a:t>
            </a:r>
            <a:r>
              <a:rPr lang="ru-RU" sz="4000" dirty="0" smtClean="0"/>
              <a:t>»</a:t>
            </a:r>
            <a:br>
              <a:rPr lang="ru-RU" sz="4000" dirty="0" smtClean="0"/>
            </a:br>
            <a:r>
              <a:rPr lang="ru-RU" sz="4000" dirty="0" smtClean="0"/>
              <a:t>(презентация)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913656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Подготовила</a:t>
            </a:r>
          </a:p>
          <a:p>
            <a:pPr algn="r"/>
            <a:r>
              <a:rPr lang="ru-RU" sz="1400" dirty="0">
                <a:solidFill>
                  <a:schemeClr val="tx1"/>
                </a:solidFill>
              </a:rPr>
              <a:t>в</a:t>
            </a:r>
            <a:r>
              <a:rPr lang="ru-RU" sz="1400" dirty="0" smtClean="0">
                <a:solidFill>
                  <a:schemeClr val="tx1"/>
                </a:solidFill>
              </a:rPr>
              <a:t>оспитатель М. И. </a:t>
            </a:r>
            <a:r>
              <a:rPr lang="ru-RU" sz="1400" dirty="0" err="1" smtClean="0">
                <a:solidFill>
                  <a:schemeClr val="tx1"/>
                </a:solidFill>
              </a:rPr>
              <a:t>Кузнеченкова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70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77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64704"/>
            <a:ext cx="7781255" cy="5185916"/>
          </a:xfrm>
        </p:spPr>
      </p:pic>
    </p:spTree>
    <p:extLst>
      <p:ext uri="{BB962C8B-B14F-4D97-AF65-F5344CB8AC3E}">
        <p14:creationId xmlns:p14="http://schemas.microsoft.com/office/powerpoint/2010/main" val="398904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Здоровая улыбка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273" y="1600200"/>
            <a:ext cx="4377454" cy="4525963"/>
          </a:xfrm>
        </p:spPr>
      </p:pic>
    </p:spTree>
    <p:extLst>
      <p:ext uri="{BB962C8B-B14F-4D97-AF65-F5344CB8AC3E}">
        <p14:creationId xmlns:p14="http://schemas.microsoft.com/office/powerpoint/2010/main" val="19138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944215"/>
          </a:xfrm>
        </p:spPr>
        <p:txBody>
          <a:bodyPr>
            <a:normAutofit/>
          </a:bodyPr>
          <a:lstStyle/>
          <a:p>
            <a:pPr algn="just"/>
            <a:r>
              <a:rPr lang="ru-RU" sz="2000" u="sng" dirty="0"/>
              <a:t>ЦЕЛЬ</a:t>
            </a:r>
            <a:r>
              <a:rPr lang="ru-RU" sz="2000" dirty="0"/>
              <a:t>:</a:t>
            </a:r>
            <a:br>
              <a:rPr lang="ru-RU" sz="2000" dirty="0"/>
            </a:br>
            <a:r>
              <a:rPr lang="ru-RU" sz="2000" dirty="0" smtClean="0"/>
              <a:t>способствовать </a:t>
            </a:r>
            <a:r>
              <a:rPr lang="ru-RU" sz="2000" dirty="0"/>
              <a:t>формированию </a:t>
            </a:r>
            <a:r>
              <a:rPr lang="ru-RU" sz="2000" dirty="0" smtClean="0"/>
              <a:t>представлений </a:t>
            </a:r>
            <a:r>
              <a:rPr lang="ru-RU" sz="2000" dirty="0"/>
              <a:t>у детей </a:t>
            </a:r>
            <a:r>
              <a:rPr lang="ru-RU" sz="2000" dirty="0" smtClean="0"/>
              <a:t>о </a:t>
            </a:r>
            <a:r>
              <a:rPr lang="ru-RU" sz="2000" dirty="0"/>
              <a:t>профессии </a:t>
            </a:r>
            <a:r>
              <a:rPr lang="ru-RU" sz="2000" dirty="0" smtClean="0"/>
              <a:t>«врач-стоматолог»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420888"/>
            <a:ext cx="7704856" cy="3600400"/>
          </a:xfrm>
        </p:spPr>
        <p:txBody>
          <a:bodyPr>
            <a:normAutofit/>
          </a:bodyPr>
          <a:lstStyle/>
          <a:p>
            <a:r>
              <a:rPr lang="ru-RU" sz="1800" u="sng" dirty="0">
                <a:solidFill>
                  <a:schemeClr val="tx1"/>
                </a:solidFill>
              </a:rPr>
              <a:t>ЗАДАЧИ</a:t>
            </a:r>
            <a:r>
              <a:rPr lang="ru-RU" sz="1800" dirty="0">
                <a:solidFill>
                  <a:schemeClr val="tx1"/>
                </a:solidFill>
              </a:rPr>
              <a:t>: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</a:rPr>
              <a:t>1. Повышать познавательную и речевую активность у детей. Развивать умение задавать вопросы.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</a:rPr>
              <a:t>2. </a:t>
            </a:r>
            <a:r>
              <a:rPr lang="ru-RU" sz="1800" dirty="0" smtClean="0">
                <a:solidFill>
                  <a:schemeClr val="tx1"/>
                </a:solidFill>
              </a:rPr>
              <a:t>Познакомить </a:t>
            </a:r>
            <a:r>
              <a:rPr lang="ru-RU" sz="1800" dirty="0">
                <a:solidFill>
                  <a:schemeClr val="tx1"/>
                </a:solidFill>
              </a:rPr>
              <a:t>с профессией </a:t>
            </a:r>
            <a:r>
              <a:rPr lang="ru-RU" sz="1800" dirty="0" smtClean="0">
                <a:solidFill>
                  <a:schemeClr val="tx1"/>
                </a:solidFill>
              </a:rPr>
              <a:t>«врач-стоматолог».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 Закреплять </a:t>
            </a:r>
            <a:r>
              <a:rPr lang="ru-RU" sz="1800" dirty="0">
                <a:solidFill>
                  <a:schemeClr val="tx1"/>
                </a:solidFill>
              </a:rPr>
              <a:t>представления детей о правилах ухода за зубами, об алгоритме чистки </a:t>
            </a:r>
            <a:r>
              <a:rPr lang="ru-RU" sz="1800" dirty="0" smtClean="0">
                <a:solidFill>
                  <a:schemeClr val="tx1"/>
                </a:solidFill>
              </a:rPr>
              <a:t>зубов.</a:t>
            </a:r>
            <a:endParaRPr lang="ru-RU" sz="1800" dirty="0">
              <a:solidFill>
                <a:schemeClr val="tx1"/>
              </a:solidFill>
            </a:endParaRPr>
          </a:p>
          <a:p>
            <a:pPr algn="just"/>
            <a:r>
              <a:rPr lang="ru-RU" sz="1800" dirty="0">
                <a:solidFill>
                  <a:schemeClr val="tx1"/>
                </a:solidFill>
              </a:rPr>
              <a:t>3. Воспитывать уважение к людям данной </a:t>
            </a:r>
            <a:r>
              <a:rPr lang="ru-RU" sz="1800" dirty="0" smtClean="0">
                <a:solidFill>
                  <a:schemeClr val="tx1"/>
                </a:solidFill>
              </a:rPr>
              <a:t>профессии.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66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Определите, где врач-стоматолог</a:t>
            </a:r>
            <a:endParaRPr lang="ru-RU" sz="1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291" y="1600200"/>
            <a:ext cx="5861418" cy="4525963"/>
          </a:xfrm>
        </p:spPr>
      </p:pic>
    </p:spTree>
    <p:extLst>
      <p:ext uri="{BB962C8B-B14F-4D97-AF65-F5344CB8AC3E}">
        <p14:creationId xmlns:p14="http://schemas.microsoft.com/office/powerpoint/2010/main" val="124556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Кабинет стоматолога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65684"/>
            <a:ext cx="7303876" cy="4871628"/>
          </a:xfrm>
        </p:spPr>
      </p:pic>
    </p:spTree>
    <p:extLst>
      <p:ext uri="{BB962C8B-B14F-4D97-AF65-F5344CB8AC3E}">
        <p14:creationId xmlns:p14="http://schemas.microsoft.com/office/powerpoint/2010/main" val="139420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60387" cy="71786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стоматолога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крусель\Desktop\depositphotos_1492500-stock-photo-dentist-dri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660" y="4433947"/>
            <a:ext cx="3264716" cy="184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русель\Desktop\untvvvvvvitled-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652" y="4171763"/>
            <a:ext cx="2761036" cy="194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крусель\Desktop\full_13-17m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560" y="1124744"/>
            <a:ext cx="2326138" cy="232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крусель\Desktop\shchiptsy_dlya_udaleniya_zubov_detskie_verkhnie_molyary_-800x8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293383"/>
            <a:ext cx="2453802" cy="245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крусель\Desktop\depositphotos_50840779-stock-illustration-dental-inspection-mirro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08444"/>
            <a:ext cx="2796240" cy="2457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5" y="3720754"/>
            <a:ext cx="27962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Зеркало стоматологическое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56176" y="3789427"/>
            <a:ext cx="2453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Щипцы для удаления зубов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2120" y="6294908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Сверло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08505" y="3501136"/>
            <a:ext cx="2699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Гладилка односторонняя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52820" y="6171797"/>
            <a:ext cx="2761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Ультрофиолетовая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лампа для пломбирования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53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</a:t>
            </a:r>
            <a:r>
              <a:rPr lang="ru-RU" dirty="0" smtClean="0"/>
              <a:t>смотр</a:t>
            </a:r>
            <a:endParaRPr lang="ru-RU" dirty="0"/>
          </a:p>
        </p:txBody>
      </p:sp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535" y="1772816"/>
            <a:ext cx="7527889" cy="423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87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Лечение</a:t>
            </a:r>
            <a:endParaRPr lang="ru-RU" dirty="0"/>
          </a:p>
        </p:txBody>
      </p:sp>
      <p:pic>
        <p:nvPicPr>
          <p:cNvPr id="4" name="Picture 2" descr="C:\Users\крусель\Desktop\Untitled-1-768x57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24899"/>
            <a:ext cx="6696744" cy="502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72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32" y="692696"/>
            <a:ext cx="8392132" cy="5954794"/>
          </a:xfrm>
        </p:spPr>
      </p:pic>
    </p:spTree>
    <p:extLst>
      <p:ext uri="{BB962C8B-B14F-4D97-AF65-F5344CB8AC3E}">
        <p14:creationId xmlns:p14="http://schemas.microsoft.com/office/powerpoint/2010/main" val="10557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Чистим зубки правильно</a:t>
            </a:r>
            <a:endParaRPr lang="ru-RU" dirty="0"/>
          </a:p>
        </p:txBody>
      </p:sp>
      <p:pic>
        <p:nvPicPr>
          <p:cNvPr id="4" name="Picture 2" descr="C:\Users\крусель\Desktop\r0_25_1253_733_w1200_h678_fma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8410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24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88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Знакомство с профессией  «стоматолог» (презентация)</vt:lpstr>
      <vt:lpstr>ЦЕЛЬ: способствовать формированию представлений у детей о профессии «врач-стоматолог» </vt:lpstr>
      <vt:lpstr>Определите, где врач-стоматолог</vt:lpstr>
      <vt:lpstr>Кабинет стоматолога</vt:lpstr>
      <vt:lpstr>Инструменты стоматолога</vt:lpstr>
      <vt:lpstr>Осмотр</vt:lpstr>
      <vt:lpstr>Лечение</vt:lpstr>
      <vt:lpstr>Презентация PowerPoint</vt:lpstr>
      <vt:lpstr>Чистим зубки правильно</vt:lpstr>
      <vt:lpstr>Презентация PowerPoint</vt:lpstr>
      <vt:lpstr>Презентация PowerPoint</vt:lpstr>
      <vt:lpstr>Здоровая улыбка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профессией «стоматолог»</dc:title>
  <dc:creator>terem</dc:creator>
  <cp:lastModifiedBy>terem</cp:lastModifiedBy>
  <cp:revision>7</cp:revision>
  <dcterms:created xsi:type="dcterms:W3CDTF">2021-04-15T10:17:49Z</dcterms:created>
  <dcterms:modified xsi:type="dcterms:W3CDTF">2021-04-21T11:09:19Z</dcterms:modified>
</cp:coreProperties>
</file>