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7D0FC-82D9-4F18-ABA0-C78CD9F4841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3413F-F54A-4DB0-B92C-381867A6E7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Часть 2, стр.103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thumbs.dreamstime.com/b/%D1%86%D0%B2%D0%B5%D1%82%D0%BA%D0%B8-%D0%B1%D0%B0%D0%BB%D0%BA%D0%BE%D0%BD%D0%B0-%D0%BE%D0%BA%D0%BD%D0%BE-%D1%84%D0%B0%D1%81%D0%B0%D0%B4%D0%B0-%D0%B4%D0%BE%D0%BC%D0%B0-%D0%B8-%D0%B4%D0%B5%D0%BA%D0%BE%D1%80%D0%B0%D1%82%D0%B8%D0%B2%D0%BD%D1%8B%D0%B5-%D0%B1%D0%B0%D0%BA%D0%B8-%D0%B7%D0%B0%D0%B2%D0%BE%D0%B4%D0%BE%D0%B2-%D1%80%D0%B0%D1%81%D1%82%D1%83%D1%82-1333347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962400"/>
            <a:ext cx="2590800" cy="2590800"/>
          </a:xfrm>
          <a:prstGeom prst="rect">
            <a:avLst/>
          </a:prstGeom>
          <a:noFill/>
        </p:spPr>
      </p:pic>
      <p:pic>
        <p:nvPicPr>
          <p:cNvPr id="5" name="Picture 2" descr="https://img2.freepng.ru/20181216/fx/kisspng-vector-graphics-illustration-cartoon-image-design-5c16e49dd2c101.18669372154500418986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3000375" cy="2667000"/>
          </a:xfrm>
          <a:prstGeom prst="rect">
            <a:avLst/>
          </a:prstGeom>
          <a:noFill/>
        </p:spPr>
      </p:pic>
      <p:pic>
        <p:nvPicPr>
          <p:cNvPr id="6" name="Picture 6" descr="https://roomester.ru/wp-content/uploads/2018/11/podushki-svoimi-rukami-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5324094"/>
            <a:ext cx="3352800" cy="1533906"/>
          </a:xfrm>
          <a:prstGeom prst="rect">
            <a:avLst/>
          </a:prstGeom>
          <a:noFill/>
        </p:spPr>
      </p:pic>
      <p:pic>
        <p:nvPicPr>
          <p:cNvPr id="7" name="Picture 12" descr="https://yt3.ggpht.com/a/AATXAJy4tF_x3mnlqSzh9z37uu7t9drbxj8ZgGDhtqv1dw=s900-c-k-c0xffffffff-no-rj-mo"/>
          <p:cNvPicPr>
            <a:picLocks noChangeAspect="1" noChangeArrowheads="1"/>
          </p:cNvPicPr>
          <p:nvPr/>
        </p:nvPicPr>
        <p:blipFill>
          <a:blip r:embed="rId5" cstate="print"/>
          <a:srcRect l="13889" r="13889"/>
          <a:stretch>
            <a:fillRect/>
          </a:stretch>
        </p:blipFill>
        <p:spPr bwMode="auto">
          <a:xfrm>
            <a:off x="6934200" y="4114800"/>
            <a:ext cx="1981200" cy="2743200"/>
          </a:xfrm>
          <a:prstGeom prst="rect">
            <a:avLst/>
          </a:prstGeom>
          <a:noFill/>
        </p:spPr>
      </p:pic>
      <p:pic>
        <p:nvPicPr>
          <p:cNvPr id="8" name="Picture 10" descr="https://blog.comfy.ua/wp-content/uploads/2018/10/Foto-14--1024x7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2438400"/>
            <a:ext cx="2362199" cy="1630932"/>
          </a:xfrm>
          <a:prstGeom prst="rect">
            <a:avLst/>
          </a:prstGeom>
          <a:noFill/>
        </p:spPr>
      </p:pic>
      <p:pic>
        <p:nvPicPr>
          <p:cNvPr id="9" name="Picture 8" descr="https://ymadam.net/images/stories/dom/skovoroda-na-pli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914400"/>
            <a:ext cx="2590800" cy="1460528"/>
          </a:xfrm>
          <a:prstGeom prst="rect">
            <a:avLst/>
          </a:prstGeom>
          <a:noFill/>
        </p:spPr>
      </p:pic>
      <p:pic>
        <p:nvPicPr>
          <p:cNvPr id="10" name="Picture 14" descr="https://cs5.livemaster.ru/storage/4f/ae/592d3c5fa1f19f0d05084f010a6j--kartiny-i-panno-kartina-rassvetopredstavleni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228600"/>
            <a:ext cx="3124200" cy="2630769"/>
          </a:xfrm>
          <a:prstGeom prst="rect">
            <a:avLst/>
          </a:prstGeom>
          <a:noFill/>
        </p:spPr>
      </p:pic>
      <p:pic>
        <p:nvPicPr>
          <p:cNvPr id="11" name="Picture 16" descr="https://images.ru.prom.st/606387423_w640_h640_detskij-kover-lifestyl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29000" y="3048000"/>
            <a:ext cx="2895600" cy="2173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Часть 2, стр.103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2, стр.103</dc:title>
  <dc:creator>Пользователь</dc:creator>
  <cp:lastModifiedBy>Пользователь</cp:lastModifiedBy>
  <cp:revision>1</cp:revision>
  <dcterms:created xsi:type="dcterms:W3CDTF">2021-04-22T07:48:57Z</dcterms:created>
  <dcterms:modified xsi:type="dcterms:W3CDTF">2021-04-22T07:51:05Z</dcterms:modified>
</cp:coreProperties>
</file>