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1" r:id="rId6"/>
    <p:sldId id="260" r:id="rId7"/>
    <p:sldId id="259" r:id="rId8"/>
    <p:sldId id="258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D930E-F84D-4250-9DC7-8373A2055931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F8B9E-7584-41D5-A99D-EF47A76988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Лэпбук ПДД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280920" cy="792087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Нефтеюганское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районное  муниципальное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дошкольное образовательное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бюджетное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Центр развития ребенка – детский сад  «Теремок»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692696"/>
            <a:ext cx="6656784" cy="266429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Муниципальный  конкурс тематических </a:t>
            </a:r>
            <a:r>
              <a:rPr lang="ru-RU" sz="2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лэпбуков</a:t>
            </a: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Правила и безопасность дорожного </a:t>
            </a: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движения»</a:t>
            </a:r>
          </a:p>
          <a:p>
            <a:r>
              <a:rPr lang="ru-RU" b="1" dirty="0" smtClean="0">
                <a:ln w="10541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Тематический </a:t>
            </a:r>
            <a:r>
              <a:rPr lang="ru-RU" b="1" dirty="0" err="1" smtClean="0">
                <a:ln w="10541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b="1" dirty="0" smtClean="0">
                <a:ln w="10541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400" b="1" dirty="0" smtClean="0">
                <a:ln w="10541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«Азбука ПДД»</a:t>
            </a:r>
            <a:r>
              <a:rPr lang="ru-RU" sz="4400" b="1" i="1" dirty="0"/>
              <a:t> </a:t>
            </a:r>
            <a:endParaRPr lang="ru-RU" sz="4400" b="1" i="1" dirty="0" smtClean="0"/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детей среднего и старшего дошкольного возраста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0541" cmpd="sng">
                <a:solidFill>
                  <a:srgbClr val="0070C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508104" y="3861048"/>
            <a:ext cx="2376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Шишлянникова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Евгения Владимировна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699792" y="6278542"/>
            <a:ext cx="35283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г.п.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Пойковский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2020 год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3"/>
            <a:ext cx="7488832" cy="2448271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Кармашек «Раскраски»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	Цель: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Познакомить ребенка с составными частями улицы, дорожными знаками и указателями, назначением каждого из этих объектов; цветами светофора, их значениями; транспортными средствами; как можно обходить машины и общественный транспорт, а как нельзя; рассказать об опасности игр в зоне проезжей части; о необходимости быть внимательным и осторожным. Закрепить правила дорожного движения для пешеходов и водителей.</a:t>
            </a:r>
          </a:p>
          <a:p>
            <a:endParaRPr lang="ru-RU" dirty="0"/>
          </a:p>
        </p:txBody>
      </p:sp>
      <p:pic>
        <p:nvPicPr>
          <p:cNvPr id="5" name="Рисунок 4" descr="C:\Users\аДМИН\Desktop\раскрас.jf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2780928"/>
            <a:ext cx="2808312" cy="360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фото пдд\раск.jf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2564904"/>
            <a:ext cx="2158093" cy="2558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ДМИН\Desktop\раскраска.jfif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3944348" y="5136772"/>
            <a:ext cx="1255306" cy="115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ДМИН\Desktop\Бусинки 2 мл гр\2 мл фото\iQBFQ7IG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35896" y="3140968"/>
            <a:ext cx="2419350" cy="181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аДМИН\Desktop\раскрас.jfif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08104" y="5301208"/>
            <a:ext cx="2592288" cy="1016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3"/>
            <a:ext cx="7416824" cy="374441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по использованию:</a:t>
            </a:r>
            <a:endParaRPr lang="ru-RU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Тематический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«Азбука ПДД» рекомендуется использовать воспитателям дошкольного учреждения в индивидуально-коррекционной работе с детьми, детьми в самостоятельной и игровой деятельности.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Работа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позволила разнообразить работу и повысила познавательный интерес у детей. Может быть использован при реализации любой из образовательных областей, обеспечивая их интеграцию.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Благодаря этой форме работы дети многое узнали о ПДД, знают и с удовольствием читают наизусть стихи о дорожных знаках,  придумывают загадки о ПДД,  знают правила дорожного движения.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аДМИН\Desktop\пфыыы.jf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176" y="4149080"/>
            <a:ext cx="1952134" cy="2147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фыва.jf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3789040"/>
            <a:ext cx="1924413" cy="256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ДМИН\Desktop\фыва.jfif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75856" y="3645024"/>
            <a:ext cx="2448272" cy="272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img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2412" y="476672"/>
            <a:ext cx="7872874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48681"/>
            <a:ext cx="7272808" cy="273630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Пояснительная записка: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Тематический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«Азбука ПДД» предназначен для детей среднего и старшего дошкольного возраста.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Данное пособие является средством развивающего обучения, предполагает использование современных технологий: технологии организации коллективной творческой деятельности, коммуникативных технологий, технологии проектной деятельности, игровых технологий.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C:\Users\аДМИН\Desktop\фото пдд\шгн.jf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2708920"/>
            <a:ext cx="3790950" cy="360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фото пдд\фыва.jf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2924944"/>
            <a:ext cx="242685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ДМИН\Desktop\46071786093302983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3573016"/>
            <a:ext cx="1440160" cy="270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Формировать систему знаний, умений и навыков детей по правилам дорожного движения.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Закрепить знания о светофоре  и сигналах, дорожных знаках, о правилах перехода проезжей части.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Развивать наблюдательность, внимательность, мышление.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Познакомить детей с правилами дорожного движения, правилами перехода проезжей части, дорожными знаками, предназначенными для водителей и пешеходов; учить детей предвидеть опасное событие, уметь по возможности его избегать, а при необходимости действовать.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Развивать осторожность, внимательность, самостоятельность, ответственность и осмотрительность на дороге; стимулировать познавательную активность, способствовать развитию коммуникативных навыков. Развивать связную речь детей, расширять и активизировать активный и пассивный словарь детей.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навыки личной безопасности, чувство самосохранения, чувство ответственности.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04665"/>
            <a:ext cx="7488832" cy="21602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Содержание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лэпбуке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 подобран  материал о ПДД для развивающей непосредственно образовательной деятельности с детьми среднего и старшего дошкольного возраста. На ленте прикреплена картинка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Светофорика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который сопровождает в игровой форме детей по заданиям.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аДМИН\Desktop\пфыыы.jf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94777">
            <a:off x="4828835" y="2711209"/>
            <a:ext cx="2816230" cy="322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фото пдд\вс св.jf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11236">
            <a:off x="1194822" y="2796476"/>
            <a:ext cx="2989275" cy="2849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60840" cy="33123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«Азбука ПДД» входит 7 развивающих заданий: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1.Дидактическая игра «Разложи дорожные знаки по группам».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(раздел представляет 2 фигурных конверта с карточками, на которых изображены дорожные знаки).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Знакомить детей с правилами дорожного движения, дорожными знаками, развивать памяти, объяснительную речь.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Разделить знаки по принадлежности на 4 группы (запрещающие, предупреждающие, предписывающие, указательные)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C:\Users\аДМИН\Desktop\фото пдд\апт.jf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3212976"/>
            <a:ext cx="2540783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фото пдд\вс св.jf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3356992"/>
            <a:ext cx="1918607" cy="255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ДМИН\Desktop\фото пдд\ноь.jfif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71600" y="3645024"/>
            <a:ext cx="190379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3"/>
            <a:ext cx="7416824" cy="172819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2. Конверт  «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Лабиринты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кроссворды по ПДД»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Представляет собой листы – вкладыши с заданиями.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Развивать познавательный интерес, память, объяснительную речь при изучении правил безопасного поведения на дорогах.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Users\аДМИН\Desktop\тим.jf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3212976"/>
            <a:ext cx="2783582" cy="29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пачя.jf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2276872"/>
            <a:ext cx="324036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_024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7092280" y="4365104"/>
            <a:ext cx="1440160" cy="185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3"/>
            <a:ext cx="7488832" cy="1440160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3. Конверт «Уроки Светофора»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(в конверте находятся книжки-малышки с вариантами правил перехода проезжей части дороги, представленных в рассказах, сказках  и иллюстрациях). </a:t>
            </a:r>
          </a:p>
          <a:p>
            <a:endParaRPr lang="ru-RU" dirty="0"/>
          </a:p>
        </p:txBody>
      </p:sp>
      <p:pic>
        <p:nvPicPr>
          <p:cNvPr id="5" name="Рисунок 4" descr="C:\Users\аДМИН\Desktop\юбь.jf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2492896"/>
            <a:ext cx="403244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шгн.jf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484784"/>
            <a:ext cx="3654623" cy="3531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_024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508104" y="5157192"/>
            <a:ext cx="1156703" cy="1104125"/>
          </a:xfrm>
          <a:prstGeom prst="rect">
            <a:avLst/>
          </a:prstGeom>
        </p:spPr>
      </p:pic>
      <p:pic>
        <p:nvPicPr>
          <p:cNvPr id="8" name="Рисунок 7" descr="C:\Users\аДМИН\Desktop\Лэпбук ПДД\картинки пдд\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76256" y="5085184"/>
            <a:ext cx="1088558" cy="123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3"/>
            <a:ext cx="7488832" cy="187220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Конверт  «Загадки»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Представляет собой книжку с картинками, на которых напечатаны загадки. (постоянно обновляются с учетом интересов и пожеланий ребят).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Развивать умственные способности и зрительное восприятие, воспитывать самостоятельность, быстроту реакции, смекалку. </a:t>
            </a:r>
          </a:p>
          <a:p>
            <a:endParaRPr lang="ru-RU" dirty="0"/>
          </a:p>
        </p:txBody>
      </p:sp>
      <p:pic>
        <p:nvPicPr>
          <p:cNvPr id="5" name="Рисунок 4" descr="C:\Users\аДМИН\Desktop\загадки.jf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996952"/>
            <a:ext cx="3660321" cy="2824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маш.jf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2348880"/>
            <a:ext cx="4182835" cy="2638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\Desktop\ф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65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3"/>
            <a:ext cx="7488832" cy="11521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5. Книжки – игрушки «Машинки»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со стихами по теме ПДД.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Развивать память, интерес, навыки чтения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C:\Users\аДМИН\Desktop\вапр.jf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052736"/>
            <a:ext cx="1875064" cy="249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\Desktop\енуык.jfif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1340768"/>
            <a:ext cx="424847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аДМИН\Desktop\мисч.jfif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3717032"/>
            <a:ext cx="2659017" cy="2525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ДМИН\Desktop\102130123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63688" y="4797152"/>
            <a:ext cx="1800200" cy="1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98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Нефтеюганское  районное  муниципальное  дошкольное образовательное бюджетное учреждение «Центр развития ребенка – детский сад  «Теремок» </vt:lpstr>
      <vt:lpstr>Слайд 2</vt:lpstr>
      <vt:lpstr>Слайд 3</vt:lpstr>
      <vt:lpstr>Слайд 4</vt:lpstr>
      <vt:lpstr>В лэпбук «Азбука ПДД» входит 7 развивающих заданий: 1.Дидактическая игра «Разложи дорожные знаки по группам». (раздел представляет 2 фигурных конверта с карточками, на которых изображены дорожные знаки). Цель: Знакомить детей с правилами дорожного движения, дорожными знаками, развивать памяти, объяснительную речь. Задание: Разделить знаки по принадлежности на 4 группы (запрещающие, предупреждающие, предписывающие, указательные)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Нефтеюганское  районное  муниципальное  дошкольное образовательное бюджетное учреждение «Центр развития ребенка – детский сад  «Теремок»</dc:title>
  <dc:creator>Windows User</dc:creator>
  <cp:lastModifiedBy>Windows User</cp:lastModifiedBy>
  <cp:revision>19</cp:revision>
  <dcterms:created xsi:type="dcterms:W3CDTF">2020-01-28T19:12:27Z</dcterms:created>
  <dcterms:modified xsi:type="dcterms:W3CDTF">2021-04-23T16:52:07Z</dcterms:modified>
</cp:coreProperties>
</file>