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F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957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8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68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25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64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5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142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4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59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10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43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3F7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1F0FC-FE43-48FA-A624-7DC7A561E9E3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E4BCB-C8F4-40CE-882F-2DD9E5A9C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3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931" y="612698"/>
            <a:ext cx="7335188" cy="238760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latin typeface="Arial Black" panose="020B0A04020102020204" pitchFamily="34" charset="0"/>
              </a:rPr>
              <a:t>Мастер-класс «Массажная дорожка»</a:t>
            </a:r>
            <a:endParaRPr lang="ru-RU" sz="4800" i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931" y="3602037"/>
            <a:ext cx="11647357" cy="3023615"/>
          </a:xfrm>
        </p:spPr>
        <p:txBody>
          <a:bodyPr>
            <a:normAutofit fontScale="85000" lnSpcReduction="20000"/>
          </a:bodyPr>
          <a:lstStyle/>
          <a:p>
            <a:r>
              <a:rPr lang="ru-RU" smtClean="0"/>
              <a:t>Массаж стоп оказывает благотворное влияние не только на формирование ног и опорно-двигательного аппарата, ребенка, но и имеют обще </a:t>
            </a:r>
            <a:r>
              <a:rPr lang="ru-RU" dirty="0" err="1" smtClean="0"/>
              <a:t>оздоравливающий</a:t>
            </a:r>
            <a:r>
              <a:rPr lang="ru-RU" dirty="0" smtClean="0"/>
              <a:t> эффект.  Очень эффективны и удобны для работы в этом направлении — массажные дорожки. </a:t>
            </a:r>
          </a:p>
          <a:p>
            <a:r>
              <a:rPr lang="ru-RU" dirty="0" smtClean="0"/>
              <a:t>Массажные дорожки могут иметь разные поверхности, мелко и крупно рифленые, они отличаются степенью воздействия на стопы ребенка, обеспечивают массаж стоп, способствуют укреплению голеностопного сустава и предотвращают появление и развитие плоскостопия у детей.</a:t>
            </a:r>
          </a:p>
          <a:p>
            <a:r>
              <a:rPr lang="ru-RU" dirty="0" smtClean="0"/>
              <a:t>Не менее важным моментом в коррекционной работе является формирование у детей интереса и стремления к постоянной работе по коррекции, пользование полученных знаний в самостоятельной деятельности, очень важный показатель успешности коррекционной деятельности. Кроме фабричных дорожек, я использую сделанные своими руками, руками родителей, но особенно интересными и любимыми детьми получаются пособия сделанные совместно с ними.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8728">
            <a:off x="7742269" y="386401"/>
            <a:ext cx="2226593" cy="296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30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9131">
            <a:off x="7598851" y="3338635"/>
            <a:ext cx="4076905" cy="305767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93" y="219942"/>
            <a:ext cx="4567003" cy="3425252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581337" y="875868"/>
            <a:ext cx="6096000" cy="26287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700"/>
              </a:spcAft>
            </a:pPr>
            <a:r>
              <a:rPr lang="ru-RU" sz="2400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Вам понадобятся:</a:t>
            </a:r>
          </a:p>
          <a:p>
            <a:pPr marL="342900" indent="-342900">
              <a:lnSpc>
                <a:spcPct val="120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400" i="1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пластиковые трубы</a:t>
            </a:r>
          </a:p>
          <a:p>
            <a:pPr marL="342900" indent="-342900">
              <a:lnSpc>
                <a:spcPct val="120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400" i="1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ножницы для труб</a:t>
            </a:r>
          </a:p>
          <a:p>
            <a:pPr marL="342900" indent="-342900">
              <a:lnSpc>
                <a:spcPct val="120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400" i="1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самоклеющаяся пленка</a:t>
            </a:r>
          </a:p>
          <a:p>
            <a:pPr marL="342900" indent="-342900">
              <a:lnSpc>
                <a:spcPct val="120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ru-RU" sz="2400" i="1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веревка</a:t>
            </a:r>
            <a:endParaRPr lang="ru-RU" sz="2400" i="1" kern="50" dirty="0">
              <a:effectLst/>
              <a:latin typeface="Arial Black" panose="020B0A040201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91309" y="5268957"/>
            <a:ext cx="4868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kern="50" dirty="0"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О</a:t>
            </a:r>
            <a:r>
              <a:rPr lang="ru-RU" sz="2400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дин из пап нашей группы нарезал трубы на отрезки 35 см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40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879" y="378263"/>
            <a:ext cx="6096000" cy="23968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700"/>
              </a:spcAft>
            </a:pPr>
            <a:r>
              <a:rPr lang="ru-RU" b="1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Затем мы с детьми обклеили их пленкой (лучше нарезать пленку тонкими полосками 1-1.5 см. и обматывать палочку по спирали), развиваем моторику, аккуратность и закрепляем правила дорожного движения (мы решили сделать полоску в цветах светофора).</a:t>
            </a:r>
            <a:endParaRPr lang="ru-RU" b="1" kern="50" dirty="0">
              <a:effectLst/>
              <a:latin typeface="Arial Black" panose="020B0A040201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4" b="15805"/>
          <a:stretch/>
        </p:blipFill>
        <p:spPr>
          <a:xfrm rot="543092">
            <a:off x="6692751" y="559463"/>
            <a:ext cx="2483516" cy="227363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0" y="433577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Соединяем трубки попарно заранее отрезанной веревкой и завязываем на узел, дети 5 — 6 лет справляются с этим на ура. Потом соединяем между собой парочки и т. д. Соединять можно и последовательно, но такая схема  позволяет занять сразу несколько детей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11107">
            <a:off x="6232943" y="3635115"/>
            <a:ext cx="2918085" cy="2188564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0226">
            <a:off x="8754253" y="4125126"/>
            <a:ext cx="3082977" cy="2312233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183757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4739">
            <a:off x="7508020" y="615277"/>
            <a:ext cx="3966068" cy="2974551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694545" y="1577562"/>
            <a:ext cx="3847475" cy="383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700"/>
              </a:spcAft>
            </a:pPr>
            <a:r>
              <a:rPr lang="ru-RU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Получившиеся большие части соединяла сама.</a:t>
            </a:r>
          </a:p>
          <a:p>
            <a:pPr>
              <a:lnSpc>
                <a:spcPct val="120000"/>
              </a:lnSpc>
              <a:spcAft>
                <a:spcPts val="700"/>
              </a:spcAft>
            </a:pPr>
            <a:r>
              <a:rPr lang="ru-RU" kern="50" dirty="0" smtClean="0">
                <a:effectLst/>
                <a:latin typeface="Arial Black" panose="020B0A04020102020204" pitchFamily="34" charset="0"/>
                <a:ea typeface="SimSun" panose="02010600030101010101" pitchFamily="2" charset="-122"/>
                <a:cs typeface="Mangal" panose="02040503050203030202" pitchFamily="18" charset="0"/>
              </a:rPr>
              <a:t>Соединили с дорожкой с наполнителем (горох и фасоль) сделанным в виде пешеходного перехода. Массажная дорожка используется и в коррекционной работе и в игровой и совместной  деятельности</a:t>
            </a:r>
            <a:endParaRPr lang="ru-RU" kern="50" dirty="0">
              <a:effectLst/>
              <a:latin typeface="Arial Black" panose="020B0A0402010202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5972">
            <a:off x="4863795" y="2088342"/>
            <a:ext cx="2956498" cy="394199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2280529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265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SimSun</vt:lpstr>
      <vt:lpstr>Arial</vt:lpstr>
      <vt:lpstr>Arial Black</vt:lpstr>
      <vt:lpstr>Calibri</vt:lpstr>
      <vt:lpstr>Calibri Light</vt:lpstr>
      <vt:lpstr>Mangal</vt:lpstr>
      <vt:lpstr>Тема Office</vt:lpstr>
      <vt:lpstr>Мастер-класс «Массажная дорожка»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«Массажная дорожка»</dc:title>
  <dc:creator>Dnssvega@outlook.com</dc:creator>
  <cp:lastModifiedBy>Dnssvega@outlook.com</cp:lastModifiedBy>
  <cp:revision>4</cp:revision>
  <dcterms:created xsi:type="dcterms:W3CDTF">2021-04-23T09:01:43Z</dcterms:created>
  <dcterms:modified xsi:type="dcterms:W3CDTF">2021-04-23T09:18:43Z</dcterms:modified>
</cp:coreProperties>
</file>