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6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y="6858000" cx="9906000"/>
  <p:notesSz cx="9144000" cy="6858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312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12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524300" y="514350"/>
            <a:ext cx="6096300" cy="25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:notes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1:notes"/>
          <p:cNvSpPr/>
          <p:nvPr>
            <p:ph idx="2" type="sldImg"/>
          </p:nvPr>
        </p:nvSpPr>
        <p:spPr>
          <a:xfrm>
            <a:off x="1524300" y="514350"/>
            <a:ext cx="6096300" cy="25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0:notes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" name="Google Shape;128;p10:notes"/>
          <p:cNvSpPr/>
          <p:nvPr>
            <p:ph idx="2" type="sldImg"/>
          </p:nvPr>
        </p:nvSpPr>
        <p:spPr>
          <a:xfrm>
            <a:off x="1524300" y="514350"/>
            <a:ext cx="6096300" cy="25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1:notes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p11:notes"/>
          <p:cNvSpPr/>
          <p:nvPr>
            <p:ph idx="2" type="sldImg"/>
          </p:nvPr>
        </p:nvSpPr>
        <p:spPr>
          <a:xfrm>
            <a:off x="1524300" y="514350"/>
            <a:ext cx="6096300" cy="25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3:notes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p13:notes"/>
          <p:cNvSpPr/>
          <p:nvPr>
            <p:ph idx="2" type="sldImg"/>
          </p:nvPr>
        </p:nvSpPr>
        <p:spPr>
          <a:xfrm>
            <a:off x="1524300" y="514350"/>
            <a:ext cx="6096300" cy="25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5:notes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p15:notes"/>
          <p:cNvSpPr/>
          <p:nvPr>
            <p:ph idx="2" type="sldImg"/>
          </p:nvPr>
        </p:nvSpPr>
        <p:spPr>
          <a:xfrm>
            <a:off x="1524300" y="514350"/>
            <a:ext cx="6096300" cy="25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2:notes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" name="Google Shape;75;p2:notes"/>
          <p:cNvSpPr/>
          <p:nvPr>
            <p:ph idx="2" type="sldImg"/>
          </p:nvPr>
        </p:nvSpPr>
        <p:spPr>
          <a:xfrm>
            <a:off x="1524300" y="514350"/>
            <a:ext cx="6096300" cy="25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3:notes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3:notes"/>
          <p:cNvSpPr/>
          <p:nvPr>
            <p:ph idx="2" type="sldImg"/>
          </p:nvPr>
        </p:nvSpPr>
        <p:spPr>
          <a:xfrm>
            <a:off x="1524300" y="514350"/>
            <a:ext cx="6096300" cy="25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4:notes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4:notes"/>
          <p:cNvSpPr/>
          <p:nvPr>
            <p:ph idx="2" type="sldImg"/>
          </p:nvPr>
        </p:nvSpPr>
        <p:spPr>
          <a:xfrm>
            <a:off x="1524300" y="514350"/>
            <a:ext cx="6096300" cy="25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5:notes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p5:notes"/>
          <p:cNvSpPr/>
          <p:nvPr>
            <p:ph idx="2" type="sldImg"/>
          </p:nvPr>
        </p:nvSpPr>
        <p:spPr>
          <a:xfrm>
            <a:off x="1524300" y="514350"/>
            <a:ext cx="6096300" cy="25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6:notes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p6:notes"/>
          <p:cNvSpPr/>
          <p:nvPr>
            <p:ph idx="2" type="sldImg"/>
          </p:nvPr>
        </p:nvSpPr>
        <p:spPr>
          <a:xfrm>
            <a:off x="1524300" y="514350"/>
            <a:ext cx="6096300" cy="25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7:notes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" name="Google Shape;109;p7:notes"/>
          <p:cNvSpPr/>
          <p:nvPr>
            <p:ph idx="2" type="sldImg"/>
          </p:nvPr>
        </p:nvSpPr>
        <p:spPr>
          <a:xfrm>
            <a:off x="1524300" y="514350"/>
            <a:ext cx="6096300" cy="25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8:notes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p8:notes"/>
          <p:cNvSpPr/>
          <p:nvPr>
            <p:ph idx="2" type="sldImg"/>
          </p:nvPr>
        </p:nvSpPr>
        <p:spPr>
          <a:xfrm>
            <a:off x="1524300" y="514350"/>
            <a:ext cx="6096300" cy="25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9:notes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" name="Google Shape;122;p9:notes"/>
          <p:cNvSpPr/>
          <p:nvPr>
            <p:ph idx="2" type="sldImg"/>
          </p:nvPr>
        </p:nvSpPr>
        <p:spPr>
          <a:xfrm>
            <a:off x="1524300" y="514350"/>
            <a:ext cx="6096300" cy="25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type="blank">
  <p:cSld name="BLANK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/>
          <p:nvPr>
            <p:ph idx="10" type="dt"/>
          </p:nvPr>
        </p:nvSpPr>
        <p:spPr>
          <a:xfrm>
            <a:off x="6686550" y="6172200"/>
            <a:ext cx="2724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100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2"/>
          <p:cNvSpPr txBox="1"/>
          <p:nvPr>
            <p:ph idx="11" type="ftr"/>
          </p:nvPr>
        </p:nvSpPr>
        <p:spPr>
          <a:xfrm>
            <a:off x="495300" y="6172200"/>
            <a:ext cx="3632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2"/>
          <p:cNvSpPr txBox="1"/>
          <p:nvPr>
            <p:ph idx="12" type="sldNum"/>
          </p:nvPr>
        </p:nvSpPr>
        <p:spPr>
          <a:xfrm>
            <a:off x="4127500" y="6172200"/>
            <a:ext cx="1981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Trebuchet MS"/>
              <a:buNone/>
              <a:defRPr b="1" i="0" sz="1200" u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Trebuchet MS"/>
              <a:buNone/>
              <a:defRPr b="1" i="0" sz="1200" u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Trebuchet MS"/>
              <a:buNone/>
              <a:defRPr b="1" i="0" sz="1200" u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Trebuchet MS"/>
              <a:buNone/>
              <a:defRPr b="1" i="0" sz="1200" u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Trebuchet MS"/>
              <a:buNone/>
              <a:defRPr b="1" i="0" sz="1200" u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Trebuchet MS"/>
              <a:buNone/>
              <a:defRPr b="1" i="0" sz="1200" u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Trebuchet MS"/>
              <a:buNone/>
              <a:defRPr b="1" i="0" sz="1200" u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Trebuchet MS"/>
              <a:buNone/>
              <a:defRPr b="1" i="0" sz="1200" u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Trebuchet MS"/>
              <a:buNone/>
              <a:defRPr b="1" i="0" sz="1200" u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type="vertTitleAndTx">
  <p:cSld name="VERTICAL_TITLE_AND_VERTICAL_TEXT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"/>
          <p:cNvSpPr txBox="1"/>
          <p:nvPr>
            <p:ph type="title"/>
          </p:nvPr>
        </p:nvSpPr>
        <p:spPr>
          <a:xfrm rot="5400000">
            <a:off x="-254745" y="1881318"/>
            <a:ext cx="5238300" cy="222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5888"/>
              <a:buChar char="*"/>
              <a:defRPr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2304"/>
              <a:buChar char="*"/>
              <a:defRPr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2304"/>
              <a:buChar char="*"/>
              <a:defRPr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2304"/>
              <a:buChar char="*"/>
              <a:defRPr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2304"/>
              <a:buChar char="*"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" type="body"/>
          </p:nvPr>
        </p:nvSpPr>
        <p:spPr>
          <a:xfrm rot="5400000">
            <a:off x="3769601" y="563070"/>
            <a:ext cx="4894800" cy="523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77190" lvl="0" marL="457200" rtl="0" algn="l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1pPr>
            <a:lvl2pPr indent="-377190" lvl="1" marL="914400" rtl="0" algn="l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2pPr>
            <a:lvl3pPr indent="-377189" lvl="2" marL="1371600" rtl="0" algn="l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3pPr>
            <a:lvl4pPr indent="-377189" lvl="3" marL="1828800" rtl="0" algn="l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4pPr>
            <a:lvl5pPr indent="-377189" lvl="4" marL="2286000" rtl="0" algn="l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5pPr>
            <a:lvl6pPr indent="-377189" lvl="5" marL="2743200" rtl="0" algn="l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6pPr>
            <a:lvl7pPr indent="-377189" lvl="6" marL="3200400" rtl="0" algn="l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7pPr>
            <a:lvl8pPr indent="-377190" lvl="7" marL="3657600" rtl="0" algn="l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8pPr>
            <a:lvl9pPr indent="-377190" lvl="8" marL="4114800" rtl="0" algn="l">
              <a:spcBef>
                <a:spcPts val="360"/>
              </a:spcBef>
              <a:spcAft>
                <a:spcPts val="300"/>
              </a:spcAft>
              <a:buSzPts val="2340"/>
              <a:buChar char="*"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0" type="dt"/>
          </p:nvPr>
        </p:nvSpPr>
        <p:spPr>
          <a:xfrm>
            <a:off x="6686550" y="6172200"/>
            <a:ext cx="2724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100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3"/>
          <p:cNvSpPr txBox="1"/>
          <p:nvPr>
            <p:ph idx="11" type="ftr"/>
          </p:nvPr>
        </p:nvSpPr>
        <p:spPr>
          <a:xfrm>
            <a:off x="495300" y="6172200"/>
            <a:ext cx="3632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idx="12" type="sldNum"/>
          </p:nvPr>
        </p:nvSpPr>
        <p:spPr>
          <a:xfrm>
            <a:off x="4127500" y="6172200"/>
            <a:ext cx="1981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Trebuchet MS"/>
              <a:buNone/>
              <a:defRPr b="1" i="0" sz="1200" u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Trebuchet MS"/>
              <a:buNone/>
              <a:defRPr b="1" i="0" sz="1200" u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Trebuchet MS"/>
              <a:buNone/>
              <a:defRPr b="1" i="0" sz="1200" u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Trebuchet MS"/>
              <a:buNone/>
              <a:defRPr b="1" i="0" sz="1200" u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Trebuchet MS"/>
              <a:buNone/>
              <a:defRPr b="1" i="0" sz="1200" u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Trebuchet MS"/>
              <a:buNone/>
              <a:defRPr b="1" i="0" sz="1200" u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Trebuchet MS"/>
              <a:buNone/>
              <a:defRPr b="1" i="0" sz="1200" u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Trebuchet MS"/>
              <a:buNone/>
              <a:defRPr b="1" i="0" sz="1200" u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Trebuchet MS"/>
              <a:buNone/>
              <a:defRPr b="1" i="0" sz="1200" u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 txBox="1"/>
          <p:nvPr>
            <p:ph type="title"/>
          </p:nvPr>
        </p:nvSpPr>
        <p:spPr>
          <a:xfrm>
            <a:off x="1943100" y="4371975"/>
            <a:ext cx="7054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2304"/>
              <a:buChar char="*"/>
              <a:defRPr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2304"/>
              <a:buChar char="*"/>
              <a:defRPr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2304"/>
              <a:buChar char="*"/>
              <a:defRPr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2304"/>
              <a:buChar char="*"/>
              <a:defRPr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2304"/>
              <a:buChar char="*"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" type="body"/>
          </p:nvPr>
        </p:nvSpPr>
        <p:spPr>
          <a:xfrm rot="5400000">
            <a:off x="3793550" y="-998281"/>
            <a:ext cx="3474600" cy="6934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77190" lvl="0" marL="457200" rtl="0" algn="l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1pPr>
            <a:lvl2pPr indent="-377190" lvl="1" marL="914400" rtl="0" algn="l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2pPr>
            <a:lvl3pPr indent="-377189" lvl="2" marL="1371600" rtl="0" algn="l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3pPr>
            <a:lvl4pPr indent="-377189" lvl="3" marL="1828800" rtl="0" algn="l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4pPr>
            <a:lvl5pPr indent="-377189" lvl="4" marL="2286000" rtl="0" algn="l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5pPr>
            <a:lvl6pPr indent="-377189" lvl="5" marL="2743200" rtl="0" algn="l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6pPr>
            <a:lvl7pPr indent="-377189" lvl="6" marL="3200400" rtl="0" algn="l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7pPr>
            <a:lvl8pPr indent="-377190" lvl="7" marL="3657600" rtl="0" algn="l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8pPr>
            <a:lvl9pPr indent="-377190" lvl="8" marL="4114800" rtl="0" algn="l">
              <a:spcBef>
                <a:spcPts val="360"/>
              </a:spcBef>
              <a:spcAft>
                <a:spcPts val="300"/>
              </a:spcAft>
              <a:buSzPts val="2340"/>
              <a:buChar char="*"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0" type="dt"/>
          </p:nvPr>
        </p:nvSpPr>
        <p:spPr>
          <a:xfrm>
            <a:off x="6686550" y="6172200"/>
            <a:ext cx="2724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100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idx="11" type="ftr"/>
          </p:nvPr>
        </p:nvSpPr>
        <p:spPr>
          <a:xfrm>
            <a:off x="495300" y="6172200"/>
            <a:ext cx="3632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12" type="sldNum"/>
          </p:nvPr>
        </p:nvSpPr>
        <p:spPr>
          <a:xfrm>
            <a:off x="4127500" y="6172200"/>
            <a:ext cx="1981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Trebuchet MS"/>
              <a:buNone/>
              <a:defRPr b="1" i="0" sz="1200" u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Trebuchet MS"/>
              <a:buNone/>
              <a:defRPr b="1" i="0" sz="1200" u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Trebuchet MS"/>
              <a:buNone/>
              <a:defRPr b="1" i="0" sz="1200" u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Trebuchet MS"/>
              <a:buNone/>
              <a:defRPr b="1" i="0" sz="1200" u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Trebuchet MS"/>
              <a:buNone/>
              <a:defRPr b="1" i="0" sz="1200" u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Trebuchet MS"/>
              <a:buNone/>
              <a:defRPr b="1" i="0" sz="1200" u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Trebuchet MS"/>
              <a:buNone/>
              <a:defRPr b="1" i="0" sz="1200" u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Trebuchet MS"/>
              <a:buNone/>
              <a:defRPr b="1" i="0" sz="1200" u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Trebuchet MS"/>
              <a:buNone/>
              <a:defRPr b="1" i="0" sz="1200" u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 txBox="1"/>
          <p:nvPr>
            <p:ph type="title"/>
          </p:nvPr>
        </p:nvSpPr>
        <p:spPr>
          <a:xfrm>
            <a:off x="909020" y="2209801"/>
            <a:ext cx="3939000" cy="1258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3584"/>
              <a:buChar char="*"/>
              <a:defRPr b="1" sz="2800"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2304"/>
              <a:buChar char="*"/>
              <a:defRPr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2304"/>
              <a:buChar char="*"/>
              <a:defRPr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2304"/>
              <a:buChar char="*"/>
              <a:defRPr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2304"/>
              <a:buChar char="*"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" type="body"/>
          </p:nvPr>
        </p:nvSpPr>
        <p:spPr>
          <a:xfrm>
            <a:off x="4976309" y="731520"/>
            <a:ext cx="4351800" cy="489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410210" lvl="0" marL="457200" rtl="0" algn="l">
              <a:spcBef>
                <a:spcPts val="440"/>
              </a:spcBef>
              <a:spcAft>
                <a:spcPts val="0"/>
              </a:spcAft>
              <a:buSzPts val="2860"/>
              <a:buChar char="*"/>
              <a:defRPr sz="2200"/>
            </a:lvl1pPr>
            <a:lvl2pPr indent="-393700" lvl="1" marL="914400" rtl="0" algn="l">
              <a:spcBef>
                <a:spcPts val="400"/>
              </a:spcBef>
              <a:spcAft>
                <a:spcPts val="0"/>
              </a:spcAft>
              <a:buSzPts val="2600"/>
              <a:buChar char="*"/>
              <a:defRPr sz="2000"/>
            </a:lvl2pPr>
            <a:lvl3pPr indent="-377189" lvl="2" marL="1371600" rtl="0" algn="l">
              <a:spcBef>
                <a:spcPts val="360"/>
              </a:spcBef>
              <a:spcAft>
                <a:spcPts val="0"/>
              </a:spcAft>
              <a:buSzPts val="2340"/>
              <a:buChar char="*"/>
              <a:defRPr sz="1800"/>
            </a:lvl3pPr>
            <a:lvl4pPr indent="-360680" lvl="3" marL="1828800" rtl="0" algn="l">
              <a:spcBef>
                <a:spcPts val="320"/>
              </a:spcBef>
              <a:spcAft>
                <a:spcPts val="0"/>
              </a:spcAft>
              <a:buSzPts val="2080"/>
              <a:buChar char="*"/>
              <a:defRPr sz="1600"/>
            </a:lvl4pPr>
            <a:lvl5pPr indent="-344170" lvl="4" marL="2286000" rtl="0" algn="l">
              <a:spcBef>
                <a:spcPts val="300"/>
              </a:spcBef>
              <a:spcAft>
                <a:spcPts val="0"/>
              </a:spcAft>
              <a:buSzPts val="1820"/>
              <a:buChar char="*"/>
              <a:defRPr sz="1400"/>
            </a:lvl5pPr>
            <a:lvl6pPr indent="-393700" lvl="5" marL="2743200" rtl="0" algn="l">
              <a:spcBef>
                <a:spcPts val="400"/>
              </a:spcBef>
              <a:spcAft>
                <a:spcPts val="0"/>
              </a:spcAft>
              <a:buSzPts val="2600"/>
              <a:buChar char="*"/>
              <a:defRPr sz="2000"/>
            </a:lvl6pPr>
            <a:lvl7pPr indent="-393700" lvl="6" marL="3200400" rtl="0" algn="l">
              <a:spcBef>
                <a:spcPts val="400"/>
              </a:spcBef>
              <a:spcAft>
                <a:spcPts val="0"/>
              </a:spcAft>
              <a:buSzPts val="2600"/>
              <a:buChar char="*"/>
              <a:defRPr sz="2000"/>
            </a:lvl7pPr>
            <a:lvl8pPr indent="-393700" lvl="7" marL="3657600" rtl="0" algn="l">
              <a:spcBef>
                <a:spcPts val="400"/>
              </a:spcBef>
              <a:spcAft>
                <a:spcPts val="0"/>
              </a:spcAft>
              <a:buSzPts val="2600"/>
              <a:buChar char="*"/>
              <a:defRPr sz="2000"/>
            </a:lvl8pPr>
            <a:lvl9pPr indent="-393700" lvl="8" marL="4114800" rtl="0" algn="l">
              <a:spcBef>
                <a:spcPts val="400"/>
              </a:spcBef>
              <a:spcAft>
                <a:spcPts val="300"/>
              </a:spcAft>
              <a:buSzPts val="2600"/>
              <a:buChar char="*"/>
              <a:defRPr sz="2000"/>
            </a:lvl9pPr>
          </a:lstStyle>
          <a:p/>
        </p:txBody>
      </p:sp>
      <p:sp>
        <p:nvSpPr>
          <p:cNvPr id="34" name="Google Shape;34;p5"/>
          <p:cNvSpPr txBox="1"/>
          <p:nvPr>
            <p:ph idx="2" type="body"/>
          </p:nvPr>
        </p:nvSpPr>
        <p:spPr>
          <a:xfrm>
            <a:off x="1165412" y="3497802"/>
            <a:ext cx="36711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rtl="0" algn="l">
              <a:spcBef>
                <a:spcPts val="280"/>
              </a:spcBef>
              <a:spcAft>
                <a:spcPts val="0"/>
              </a:spcAft>
              <a:buSzPts val="1820"/>
              <a:buNone/>
              <a:defRPr sz="1400"/>
            </a:lvl1pPr>
            <a:lvl2pPr indent="-228600" lvl="1" marL="914400" rtl="0" algn="l">
              <a:spcBef>
                <a:spcPts val="300"/>
              </a:spcBef>
              <a:spcAft>
                <a:spcPts val="0"/>
              </a:spcAft>
              <a:buSzPts val="1560"/>
              <a:buNone/>
              <a:defRPr sz="1200"/>
            </a:lvl2pPr>
            <a:lvl3pPr indent="-228600" lvl="2" marL="1371600" rtl="0" algn="l">
              <a:spcBef>
                <a:spcPts val="300"/>
              </a:spcBef>
              <a:spcAft>
                <a:spcPts val="0"/>
              </a:spcAft>
              <a:buSzPts val="1300"/>
              <a:buNone/>
              <a:defRPr sz="1000"/>
            </a:lvl3pPr>
            <a:lvl4pPr indent="-228600" lvl="3" marL="1828800" rtl="0" algn="l">
              <a:spcBef>
                <a:spcPts val="300"/>
              </a:spcBef>
              <a:spcAft>
                <a:spcPts val="0"/>
              </a:spcAft>
              <a:buSzPts val="1170"/>
              <a:buNone/>
              <a:defRPr sz="900"/>
            </a:lvl4pPr>
            <a:lvl5pPr indent="-228600" lvl="4" marL="2286000" rtl="0" algn="l">
              <a:spcBef>
                <a:spcPts val="300"/>
              </a:spcBef>
              <a:spcAft>
                <a:spcPts val="0"/>
              </a:spcAft>
              <a:buSzPts val="1170"/>
              <a:buNone/>
              <a:defRPr sz="900"/>
            </a:lvl5pPr>
            <a:lvl6pPr indent="-228600" lvl="5" marL="2743200" rtl="0" algn="l">
              <a:spcBef>
                <a:spcPts val="300"/>
              </a:spcBef>
              <a:spcAft>
                <a:spcPts val="0"/>
              </a:spcAft>
              <a:buSzPts val="1170"/>
              <a:buNone/>
              <a:defRPr sz="900"/>
            </a:lvl6pPr>
            <a:lvl7pPr indent="-228600" lvl="6" marL="3200400" rtl="0" algn="l">
              <a:spcBef>
                <a:spcPts val="300"/>
              </a:spcBef>
              <a:spcAft>
                <a:spcPts val="0"/>
              </a:spcAft>
              <a:buSzPts val="1170"/>
              <a:buNone/>
              <a:defRPr sz="900"/>
            </a:lvl7pPr>
            <a:lvl8pPr indent="-228600" lvl="7" marL="3657600" rtl="0" algn="l">
              <a:spcBef>
                <a:spcPts val="300"/>
              </a:spcBef>
              <a:spcAft>
                <a:spcPts val="0"/>
              </a:spcAft>
              <a:buSzPts val="1170"/>
              <a:buNone/>
              <a:defRPr sz="900"/>
            </a:lvl8pPr>
            <a:lvl9pPr indent="-228600" lvl="8" marL="4114800" rtl="0" algn="l">
              <a:spcBef>
                <a:spcPts val="300"/>
              </a:spcBef>
              <a:spcAft>
                <a:spcPts val="300"/>
              </a:spcAft>
              <a:buSzPts val="1170"/>
              <a:buNone/>
              <a:defRPr sz="900"/>
            </a:lvl9pPr>
          </a:lstStyle>
          <a:p/>
        </p:txBody>
      </p:sp>
      <p:sp>
        <p:nvSpPr>
          <p:cNvPr id="35" name="Google Shape;35;p5"/>
          <p:cNvSpPr txBox="1"/>
          <p:nvPr>
            <p:ph idx="10" type="dt"/>
          </p:nvPr>
        </p:nvSpPr>
        <p:spPr>
          <a:xfrm>
            <a:off x="6686550" y="6172200"/>
            <a:ext cx="2724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100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5"/>
          <p:cNvSpPr txBox="1"/>
          <p:nvPr>
            <p:ph idx="11" type="ftr"/>
          </p:nvPr>
        </p:nvSpPr>
        <p:spPr>
          <a:xfrm>
            <a:off x="495300" y="6172200"/>
            <a:ext cx="3632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5"/>
          <p:cNvSpPr txBox="1"/>
          <p:nvPr>
            <p:ph idx="12" type="sldNum"/>
          </p:nvPr>
        </p:nvSpPr>
        <p:spPr>
          <a:xfrm>
            <a:off x="4127500" y="6172200"/>
            <a:ext cx="1981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Trebuchet MS"/>
              <a:buNone/>
              <a:defRPr b="1" i="0" sz="1200" u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Trebuchet MS"/>
              <a:buNone/>
              <a:defRPr b="1" i="0" sz="1200" u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Trebuchet MS"/>
              <a:buNone/>
              <a:defRPr b="1" i="0" sz="1200" u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Trebuchet MS"/>
              <a:buNone/>
              <a:defRPr b="1" i="0" sz="1200" u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Trebuchet MS"/>
              <a:buNone/>
              <a:defRPr b="1" i="0" sz="1200" u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Trebuchet MS"/>
              <a:buNone/>
              <a:defRPr b="1" i="0" sz="1200" u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Trebuchet MS"/>
              <a:buNone/>
              <a:defRPr b="1" i="0" sz="1200" u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Trebuchet MS"/>
              <a:buNone/>
              <a:defRPr b="1" i="0" sz="1200" u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Trebuchet MS"/>
              <a:buNone/>
              <a:defRPr b="1" i="0" sz="1200" u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6"/>
          <p:cNvSpPr txBox="1"/>
          <p:nvPr>
            <p:ph type="title"/>
          </p:nvPr>
        </p:nvSpPr>
        <p:spPr>
          <a:xfrm>
            <a:off x="1943100" y="4371975"/>
            <a:ext cx="7054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2304"/>
              <a:buChar char="*"/>
              <a:defRPr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2304"/>
              <a:buChar char="*"/>
              <a:defRPr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2304"/>
              <a:buChar char="*"/>
              <a:defRPr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2304"/>
              <a:buChar char="*"/>
              <a:defRPr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2304"/>
              <a:buChar char="*"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6"/>
          <p:cNvSpPr txBox="1"/>
          <p:nvPr>
            <p:ph idx="10" type="dt"/>
          </p:nvPr>
        </p:nvSpPr>
        <p:spPr>
          <a:xfrm>
            <a:off x="6686550" y="6172200"/>
            <a:ext cx="2724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100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6"/>
          <p:cNvSpPr txBox="1"/>
          <p:nvPr>
            <p:ph idx="11" type="ftr"/>
          </p:nvPr>
        </p:nvSpPr>
        <p:spPr>
          <a:xfrm>
            <a:off x="495300" y="6172200"/>
            <a:ext cx="3632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2" type="sldNum"/>
          </p:nvPr>
        </p:nvSpPr>
        <p:spPr>
          <a:xfrm>
            <a:off x="4127500" y="6172200"/>
            <a:ext cx="1981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Trebuchet MS"/>
              <a:buNone/>
              <a:defRPr b="1" i="0" sz="1200" u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Trebuchet MS"/>
              <a:buNone/>
              <a:defRPr b="1" i="0" sz="1200" u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Trebuchet MS"/>
              <a:buNone/>
              <a:defRPr b="1" i="0" sz="1200" u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Trebuchet MS"/>
              <a:buNone/>
              <a:defRPr b="1" i="0" sz="1200" u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Trebuchet MS"/>
              <a:buNone/>
              <a:defRPr b="1" i="0" sz="1200" u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Trebuchet MS"/>
              <a:buNone/>
              <a:defRPr b="1" i="0" sz="1200" u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Trebuchet MS"/>
              <a:buNone/>
              <a:defRPr b="1" i="0" sz="1200" u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Trebuchet MS"/>
              <a:buNone/>
              <a:defRPr b="1" i="0" sz="1200" u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Trebuchet MS"/>
              <a:buNone/>
              <a:defRPr b="1" i="0" sz="1200" u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7"/>
          <p:cNvSpPr txBox="1"/>
          <p:nvPr>
            <p:ph idx="1" type="body"/>
          </p:nvPr>
        </p:nvSpPr>
        <p:spPr>
          <a:xfrm>
            <a:off x="1238250" y="731520"/>
            <a:ext cx="36255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rtl="0" algn="ctr">
              <a:spcBef>
                <a:spcPts val="480"/>
              </a:spcBef>
              <a:spcAft>
                <a:spcPts val="0"/>
              </a:spcAft>
              <a:buSzPts val="3120"/>
              <a:buNone/>
              <a:defRPr b="1" i="0" sz="2400">
                <a:gradFill>
                  <a:gsLst>
                    <a:gs pos="0">
                      <a:srgbClr val="000000">
                        <a:alpha val="100000"/>
                      </a:srgbClr>
                    </a:gs>
                    <a:gs pos="40000">
                      <a:srgbClr val="3F3F3F">
                        <a:alpha val="100000"/>
                      </a:srgbClr>
                    </a:gs>
                    <a:gs pos="100000">
                      <a:srgbClr val="212745">
                        <a:alpha val="64705"/>
                      </a:srgbClr>
                    </a:gs>
                  </a:gsLst>
                  <a:lin ang="5400000" scaled="0"/>
                </a:gra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228600" lvl="1" marL="914400" rtl="0" algn="l">
              <a:spcBef>
                <a:spcPts val="400"/>
              </a:spcBef>
              <a:spcAft>
                <a:spcPts val="0"/>
              </a:spcAft>
              <a:buSzPts val="2600"/>
              <a:buNone/>
              <a:defRPr b="1" sz="2000"/>
            </a:lvl2pPr>
            <a:lvl3pPr indent="-228600" lvl="2" marL="1371600" rtl="0" algn="l">
              <a:spcBef>
                <a:spcPts val="360"/>
              </a:spcBef>
              <a:spcAft>
                <a:spcPts val="0"/>
              </a:spcAft>
              <a:buSzPts val="2340"/>
              <a:buNone/>
              <a:defRPr b="1" sz="1800"/>
            </a:lvl3pPr>
            <a:lvl4pPr indent="-228600" lvl="3" marL="1828800" rtl="0" algn="l">
              <a:spcBef>
                <a:spcPts val="320"/>
              </a:spcBef>
              <a:spcAft>
                <a:spcPts val="0"/>
              </a:spcAft>
              <a:buSzPts val="2080"/>
              <a:buNone/>
              <a:defRPr b="1" sz="1600"/>
            </a:lvl4pPr>
            <a:lvl5pPr indent="-228600" lvl="4" marL="2286000" rtl="0" algn="l">
              <a:spcBef>
                <a:spcPts val="320"/>
              </a:spcBef>
              <a:spcAft>
                <a:spcPts val="0"/>
              </a:spcAft>
              <a:buSzPts val="2080"/>
              <a:buNone/>
              <a:defRPr b="1" sz="1600"/>
            </a:lvl5pPr>
            <a:lvl6pPr indent="-228600" lvl="5" marL="2743200" rtl="0" algn="l">
              <a:spcBef>
                <a:spcPts val="320"/>
              </a:spcBef>
              <a:spcAft>
                <a:spcPts val="0"/>
              </a:spcAft>
              <a:buSzPts val="2080"/>
              <a:buNone/>
              <a:defRPr b="1" sz="1600"/>
            </a:lvl6pPr>
            <a:lvl7pPr indent="-228600" lvl="6" marL="3200400" rtl="0" algn="l">
              <a:spcBef>
                <a:spcPts val="320"/>
              </a:spcBef>
              <a:spcAft>
                <a:spcPts val="0"/>
              </a:spcAft>
              <a:buSzPts val="2080"/>
              <a:buNone/>
              <a:defRPr b="1" sz="1600"/>
            </a:lvl7pPr>
            <a:lvl8pPr indent="-228600" lvl="7" marL="3657600" rtl="0" algn="l">
              <a:spcBef>
                <a:spcPts val="320"/>
              </a:spcBef>
              <a:spcAft>
                <a:spcPts val="0"/>
              </a:spcAft>
              <a:buSzPts val="2080"/>
              <a:buNone/>
              <a:defRPr b="1" sz="1600"/>
            </a:lvl8pPr>
            <a:lvl9pPr indent="-228600" lvl="8" marL="4114800" rtl="0" algn="l">
              <a:spcBef>
                <a:spcPts val="320"/>
              </a:spcBef>
              <a:spcAft>
                <a:spcPts val="300"/>
              </a:spcAft>
              <a:buSzPts val="2080"/>
              <a:buNone/>
              <a:defRPr b="1" sz="1600"/>
            </a:lvl9pPr>
          </a:lstStyle>
          <a:p/>
        </p:txBody>
      </p:sp>
      <p:sp>
        <p:nvSpPr>
          <p:cNvPr id="45" name="Google Shape;45;p7"/>
          <p:cNvSpPr txBox="1"/>
          <p:nvPr>
            <p:ph idx="2" type="body"/>
          </p:nvPr>
        </p:nvSpPr>
        <p:spPr>
          <a:xfrm>
            <a:off x="1252818" y="1400327"/>
            <a:ext cx="3625500" cy="274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77190" lvl="0" marL="457200" rtl="0" algn="l">
              <a:spcBef>
                <a:spcPts val="360"/>
              </a:spcBef>
              <a:spcAft>
                <a:spcPts val="0"/>
              </a:spcAft>
              <a:buSzPts val="2340"/>
              <a:buChar char="*"/>
              <a:defRPr sz="1800"/>
            </a:lvl1pPr>
            <a:lvl2pPr indent="-377190" lvl="1" marL="914400" rtl="0" algn="l">
              <a:spcBef>
                <a:spcPts val="360"/>
              </a:spcBef>
              <a:spcAft>
                <a:spcPts val="0"/>
              </a:spcAft>
              <a:buSzPts val="2340"/>
              <a:buChar char="*"/>
              <a:defRPr sz="1800"/>
            </a:lvl2pPr>
            <a:lvl3pPr indent="-360680" lvl="2" marL="1371600" rtl="0" algn="l">
              <a:spcBef>
                <a:spcPts val="320"/>
              </a:spcBef>
              <a:spcAft>
                <a:spcPts val="0"/>
              </a:spcAft>
              <a:buSzPts val="2080"/>
              <a:buChar char="*"/>
              <a:defRPr sz="1600"/>
            </a:lvl3pPr>
            <a:lvl4pPr indent="-360680" lvl="3" marL="1828800" rtl="0" algn="l">
              <a:spcBef>
                <a:spcPts val="320"/>
              </a:spcBef>
              <a:spcAft>
                <a:spcPts val="0"/>
              </a:spcAft>
              <a:buSzPts val="2080"/>
              <a:buChar char="*"/>
              <a:defRPr sz="1600"/>
            </a:lvl4pPr>
            <a:lvl5pPr indent="-360679" lvl="4" marL="2286000" rtl="0" algn="l">
              <a:spcBef>
                <a:spcPts val="320"/>
              </a:spcBef>
              <a:spcAft>
                <a:spcPts val="0"/>
              </a:spcAft>
              <a:buSzPts val="2080"/>
              <a:buChar char="*"/>
              <a:defRPr sz="1600"/>
            </a:lvl5pPr>
            <a:lvl6pPr indent="-360679" lvl="5" marL="2743200" rtl="0" algn="l">
              <a:spcBef>
                <a:spcPts val="320"/>
              </a:spcBef>
              <a:spcAft>
                <a:spcPts val="0"/>
              </a:spcAft>
              <a:buSzPts val="2080"/>
              <a:buChar char="*"/>
              <a:defRPr sz="1600"/>
            </a:lvl6pPr>
            <a:lvl7pPr indent="-360679" lvl="6" marL="3200400" rtl="0" algn="l">
              <a:spcBef>
                <a:spcPts val="320"/>
              </a:spcBef>
              <a:spcAft>
                <a:spcPts val="0"/>
              </a:spcAft>
              <a:buSzPts val="2080"/>
              <a:buChar char="*"/>
              <a:defRPr sz="1600"/>
            </a:lvl7pPr>
            <a:lvl8pPr indent="-360679" lvl="7" marL="3657600" rtl="0" algn="l">
              <a:spcBef>
                <a:spcPts val="320"/>
              </a:spcBef>
              <a:spcAft>
                <a:spcPts val="0"/>
              </a:spcAft>
              <a:buSzPts val="2080"/>
              <a:buChar char="*"/>
              <a:defRPr sz="1600"/>
            </a:lvl8pPr>
            <a:lvl9pPr indent="-360679" lvl="8" marL="4114800" rtl="0" algn="l">
              <a:spcBef>
                <a:spcPts val="320"/>
              </a:spcBef>
              <a:spcAft>
                <a:spcPts val="300"/>
              </a:spcAft>
              <a:buSzPts val="2080"/>
              <a:buChar char="*"/>
              <a:defRPr sz="1600"/>
            </a:lvl9pPr>
          </a:lstStyle>
          <a:p/>
        </p:txBody>
      </p:sp>
      <p:sp>
        <p:nvSpPr>
          <p:cNvPr id="46" name="Google Shape;46;p7"/>
          <p:cNvSpPr txBox="1"/>
          <p:nvPr>
            <p:ph idx="3" type="body"/>
          </p:nvPr>
        </p:nvSpPr>
        <p:spPr>
          <a:xfrm>
            <a:off x="5034577" y="731520"/>
            <a:ext cx="36255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rtl="0" algn="ctr">
              <a:spcBef>
                <a:spcPts val="480"/>
              </a:spcBef>
              <a:spcAft>
                <a:spcPts val="0"/>
              </a:spcAft>
              <a:buSzPts val="3120"/>
              <a:buNone/>
              <a:defRPr b="1" i="0" sz="2400">
                <a:gradFill>
                  <a:gsLst>
                    <a:gs pos="0">
                      <a:srgbClr val="000000">
                        <a:alpha val="100000"/>
                      </a:srgbClr>
                    </a:gs>
                    <a:gs pos="40000">
                      <a:srgbClr val="3F3F3F">
                        <a:alpha val="100000"/>
                      </a:srgbClr>
                    </a:gs>
                    <a:gs pos="100000">
                      <a:srgbClr val="212745">
                        <a:alpha val="64705"/>
                      </a:srgbClr>
                    </a:gs>
                  </a:gsLst>
                  <a:lin ang="5400000" scaled="0"/>
                </a:gra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228600" lvl="1" marL="914400" rtl="0" algn="l">
              <a:spcBef>
                <a:spcPts val="400"/>
              </a:spcBef>
              <a:spcAft>
                <a:spcPts val="0"/>
              </a:spcAft>
              <a:buSzPts val="2600"/>
              <a:buNone/>
              <a:defRPr b="1" sz="2000"/>
            </a:lvl2pPr>
            <a:lvl3pPr indent="-228600" lvl="2" marL="1371600" rtl="0" algn="l">
              <a:spcBef>
                <a:spcPts val="360"/>
              </a:spcBef>
              <a:spcAft>
                <a:spcPts val="0"/>
              </a:spcAft>
              <a:buSzPts val="2340"/>
              <a:buNone/>
              <a:defRPr b="1" sz="1800"/>
            </a:lvl3pPr>
            <a:lvl4pPr indent="-228600" lvl="3" marL="1828800" rtl="0" algn="l">
              <a:spcBef>
                <a:spcPts val="320"/>
              </a:spcBef>
              <a:spcAft>
                <a:spcPts val="0"/>
              </a:spcAft>
              <a:buSzPts val="2080"/>
              <a:buNone/>
              <a:defRPr b="1" sz="1600"/>
            </a:lvl4pPr>
            <a:lvl5pPr indent="-228600" lvl="4" marL="2286000" rtl="0" algn="l">
              <a:spcBef>
                <a:spcPts val="320"/>
              </a:spcBef>
              <a:spcAft>
                <a:spcPts val="0"/>
              </a:spcAft>
              <a:buSzPts val="2080"/>
              <a:buNone/>
              <a:defRPr b="1" sz="1600"/>
            </a:lvl5pPr>
            <a:lvl6pPr indent="-228600" lvl="5" marL="2743200" rtl="0" algn="l">
              <a:spcBef>
                <a:spcPts val="320"/>
              </a:spcBef>
              <a:spcAft>
                <a:spcPts val="0"/>
              </a:spcAft>
              <a:buSzPts val="2080"/>
              <a:buNone/>
              <a:defRPr b="1" sz="1600"/>
            </a:lvl6pPr>
            <a:lvl7pPr indent="-228600" lvl="6" marL="3200400" rtl="0" algn="l">
              <a:spcBef>
                <a:spcPts val="320"/>
              </a:spcBef>
              <a:spcAft>
                <a:spcPts val="0"/>
              </a:spcAft>
              <a:buSzPts val="2080"/>
              <a:buNone/>
              <a:defRPr b="1" sz="1600"/>
            </a:lvl7pPr>
            <a:lvl8pPr indent="-228600" lvl="7" marL="3657600" rtl="0" algn="l">
              <a:spcBef>
                <a:spcPts val="320"/>
              </a:spcBef>
              <a:spcAft>
                <a:spcPts val="0"/>
              </a:spcAft>
              <a:buSzPts val="2080"/>
              <a:buNone/>
              <a:defRPr b="1" sz="1600"/>
            </a:lvl8pPr>
            <a:lvl9pPr indent="-228600" lvl="8" marL="4114800" rtl="0" algn="l">
              <a:spcBef>
                <a:spcPts val="320"/>
              </a:spcBef>
              <a:spcAft>
                <a:spcPts val="300"/>
              </a:spcAft>
              <a:buSzPts val="2080"/>
              <a:buNone/>
              <a:defRPr b="1" sz="1600"/>
            </a:lvl9pPr>
          </a:lstStyle>
          <a:p/>
        </p:txBody>
      </p:sp>
      <p:sp>
        <p:nvSpPr>
          <p:cNvPr id="47" name="Google Shape;47;p7"/>
          <p:cNvSpPr txBox="1"/>
          <p:nvPr>
            <p:ph idx="4" type="body"/>
          </p:nvPr>
        </p:nvSpPr>
        <p:spPr>
          <a:xfrm>
            <a:off x="5032110" y="1399032"/>
            <a:ext cx="3625500" cy="274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77190" lvl="0" marL="457200" rtl="0" algn="l">
              <a:spcBef>
                <a:spcPts val="360"/>
              </a:spcBef>
              <a:spcAft>
                <a:spcPts val="0"/>
              </a:spcAft>
              <a:buSzPts val="2340"/>
              <a:buChar char="*"/>
              <a:defRPr sz="1800"/>
            </a:lvl1pPr>
            <a:lvl2pPr indent="-377190" lvl="1" marL="914400" rtl="0" algn="l">
              <a:spcBef>
                <a:spcPts val="360"/>
              </a:spcBef>
              <a:spcAft>
                <a:spcPts val="0"/>
              </a:spcAft>
              <a:buSzPts val="2340"/>
              <a:buChar char="*"/>
              <a:defRPr sz="1800"/>
            </a:lvl2pPr>
            <a:lvl3pPr indent="-360680" lvl="2" marL="1371600" rtl="0" algn="l">
              <a:spcBef>
                <a:spcPts val="320"/>
              </a:spcBef>
              <a:spcAft>
                <a:spcPts val="0"/>
              </a:spcAft>
              <a:buSzPts val="2080"/>
              <a:buChar char="*"/>
              <a:defRPr sz="1600"/>
            </a:lvl3pPr>
            <a:lvl4pPr indent="-360680" lvl="3" marL="1828800" rtl="0" algn="l">
              <a:spcBef>
                <a:spcPts val="320"/>
              </a:spcBef>
              <a:spcAft>
                <a:spcPts val="0"/>
              </a:spcAft>
              <a:buSzPts val="2080"/>
              <a:buChar char="*"/>
              <a:defRPr sz="1600"/>
            </a:lvl4pPr>
            <a:lvl5pPr indent="-360679" lvl="4" marL="2286000" rtl="0" algn="l">
              <a:spcBef>
                <a:spcPts val="320"/>
              </a:spcBef>
              <a:spcAft>
                <a:spcPts val="0"/>
              </a:spcAft>
              <a:buSzPts val="2080"/>
              <a:buChar char="*"/>
              <a:defRPr sz="1600"/>
            </a:lvl5pPr>
            <a:lvl6pPr indent="-360679" lvl="5" marL="2743200" rtl="0" algn="l">
              <a:spcBef>
                <a:spcPts val="320"/>
              </a:spcBef>
              <a:spcAft>
                <a:spcPts val="0"/>
              </a:spcAft>
              <a:buSzPts val="2080"/>
              <a:buChar char="*"/>
              <a:defRPr sz="1600"/>
            </a:lvl6pPr>
            <a:lvl7pPr indent="-360679" lvl="6" marL="3200400" rtl="0" algn="l">
              <a:spcBef>
                <a:spcPts val="320"/>
              </a:spcBef>
              <a:spcAft>
                <a:spcPts val="0"/>
              </a:spcAft>
              <a:buSzPts val="2080"/>
              <a:buChar char="*"/>
              <a:defRPr sz="1600"/>
            </a:lvl7pPr>
            <a:lvl8pPr indent="-360679" lvl="7" marL="3657600" rtl="0" algn="l">
              <a:spcBef>
                <a:spcPts val="320"/>
              </a:spcBef>
              <a:spcAft>
                <a:spcPts val="0"/>
              </a:spcAft>
              <a:buSzPts val="2080"/>
              <a:buChar char="*"/>
              <a:defRPr sz="1600"/>
            </a:lvl8pPr>
            <a:lvl9pPr indent="-360679" lvl="8" marL="4114800" rtl="0" algn="l">
              <a:spcBef>
                <a:spcPts val="320"/>
              </a:spcBef>
              <a:spcAft>
                <a:spcPts val="300"/>
              </a:spcAft>
              <a:buSzPts val="2080"/>
              <a:buChar char="*"/>
              <a:defRPr sz="1600"/>
            </a:lvl9pPr>
          </a:lstStyle>
          <a:p/>
        </p:txBody>
      </p:sp>
      <p:sp>
        <p:nvSpPr>
          <p:cNvPr id="48" name="Google Shape;48;p7"/>
          <p:cNvSpPr txBox="1"/>
          <p:nvPr>
            <p:ph type="title"/>
          </p:nvPr>
        </p:nvSpPr>
        <p:spPr>
          <a:xfrm>
            <a:off x="1943100" y="4371975"/>
            <a:ext cx="7054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2304"/>
              <a:buChar char="*"/>
              <a:defRPr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2304"/>
              <a:buChar char="*"/>
              <a:defRPr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2304"/>
              <a:buChar char="*"/>
              <a:defRPr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2304"/>
              <a:buChar char="*"/>
              <a:defRPr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2304"/>
              <a:buChar char="*"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0" type="dt"/>
          </p:nvPr>
        </p:nvSpPr>
        <p:spPr>
          <a:xfrm>
            <a:off x="6686550" y="6172200"/>
            <a:ext cx="2724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100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7"/>
          <p:cNvSpPr txBox="1"/>
          <p:nvPr>
            <p:ph idx="11" type="ftr"/>
          </p:nvPr>
        </p:nvSpPr>
        <p:spPr>
          <a:xfrm>
            <a:off x="495300" y="6172200"/>
            <a:ext cx="3632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7"/>
          <p:cNvSpPr txBox="1"/>
          <p:nvPr>
            <p:ph idx="12" type="sldNum"/>
          </p:nvPr>
        </p:nvSpPr>
        <p:spPr>
          <a:xfrm>
            <a:off x="4127500" y="6172200"/>
            <a:ext cx="1981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Trebuchet MS"/>
              <a:buNone/>
              <a:defRPr b="1" i="0" sz="1200" u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Trebuchet MS"/>
              <a:buNone/>
              <a:defRPr b="1" i="0" sz="1200" u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Trebuchet MS"/>
              <a:buNone/>
              <a:defRPr b="1" i="0" sz="1200" u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Trebuchet MS"/>
              <a:buNone/>
              <a:defRPr b="1" i="0" sz="1200" u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Trebuchet MS"/>
              <a:buNone/>
              <a:defRPr b="1" i="0" sz="1200" u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Trebuchet MS"/>
              <a:buNone/>
              <a:defRPr b="1" i="0" sz="1200" u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Trebuchet MS"/>
              <a:buNone/>
              <a:defRPr b="1" i="0" sz="1200" u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Trebuchet MS"/>
              <a:buNone/>
              <a:defRPr b="1" i="0" sz="1200" u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Trebuchet MS"/>
              <a:buNone/>
              <a:defRPr b="1" i="0" sz="1200" u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ъекта" type="twoObj">
  <p:cSld name="TWO_OBJECTS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8"/>
          <p:cNvSpPr txBox="1"/>
          <p:nvPr>
            <p:ph type="title"/>
          </p:nvPr>
        </p:nvSpPr>
        <p:spPr>
          <a:xfrm>
            <a:off x="1943100" y="4371975"/>
            <a:ext cx="7054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2304"/>
              <a:buChar char="*"/>
              <a:defRPr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2304"/>
              <a:buChar char="*"/>
              <a:defRPr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2304"/>
              <a:buChar char="*"/>
              <a:defRPr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2304"/>
              <a:buChar char="*"/>
              <a:defRPr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2304"/>
              <a:buChar char="*"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8"/>
          <p:cNvSpPr txBox="1"/>
          <p:nvPr>
            <p:ph idx="1" type="body"/>
          </p:nvPr>
        </p:nvSpPr>
        <p:spPr>
          <a:xfrm>
            <a:off x="1238249" y="731519"/>
            <a:ext cx="3625500" cy="347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77190" lvl="0" marL="457200" rtl="0" algn="l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1pPr>
            <a:lvl2pPr indent="-377190" lvl="1" marL="914400" rtl="0" algn="l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2pPr>
            <a:lvl3pPr indent="-377189" lvl="2" marL="1371600" rtl="0" algn="l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3pPr>
            <a:lvl4pPr indent="-377189" lvl="3" marL="1828800" rtl="0" algn="l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4pPr>
            <a:lvl5pPr indent="-377189" lvl="4" marL="2286000" rtl="0" algn="l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5pPr>
            <a:lvl6pPr indent="-377189" lvl="5" marL="2743200" rtl="0" algn="l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6pPr>
            <a:lvl7pPr indent="-377189" lvl="6" marL="3200400" rtl="0" algn="l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7pPr>
            <a:lvl8pPr indent="-377190" lvl="7" marL="3657600" rtl="0" algn="l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8pPr>
            <a:lvl9pPr indent="-377190" lvl="8" marL="4114800" rtl="0" algn="l">
              <a:spcBef>
                <a:spcPts val="360"/>
              </a:spcBef>
              <a:spcAft>
                <a:spcPts val="300"/>
              </a:spcAft>
              <a:buSzPts val="2340"/>
              <a:buChar char="*"/>
              <a:defRPr/>
            </a:lvl9pPr>
          </a:lstStyle>
          <a:p/>
        </p:txBody>
      </p:sp>
      <p:sp>
        <p:nvSpPr>
          <p:cNvPr id="55" name="Google Shape;55;p8"/>
          <p:cNvSpPr txBox="1"/>
          <p:nvPr>
            <p:ph idx="2" type="body"/>
          </p:nvPr>
        </p:nvSpPr>
        <p:spPr>
          <a:xfrm>
            <a:off x="5032248" y="731520"/>
            <a:ext cx="3625500" cy="347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77190" lvl="0" marL="457200" rtl="0" algn="l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1pPr>
            <a:lvl2pPr indent="-377190" lvl="1" marL="914400" rtl="0" algn="l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2pPr>
            <a:lvl3pPr indent="-377189" lvl="2" marL="1371600" rtl="0" algn="l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3pPr>
            <a:lvl4pPr indent="-377189" lvl="3" marL="1828800" rtl="0" algn="l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4pPr>
            <a:lvl5pPr indent="-377189" lvl="4" marL="2286000" rtl="0" algn="l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5pPr>
            <a:lvl6pPr indent="-377189" lvl="5" marL="2743200" rtl="0" algn="l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6pPr>
            <a:lvl7pPr indent="-377189" lvl="6" marL="3200400" rtl="0" algn="l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7pPr>
            <a:lvl8pPr indent="-377190" lvl="7" marL="3657600" rtl="0" algn="l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8pPr>
            <a:lvl9pPr indent="-377190" lvl="8" marL="4114800" rtl="0" algn="l">
              <a:spcBef>
                <a:spcPts val="360"/>
              </a:spcBef>
              <a:spcAft>
                <a:spcPts val="300"/>
              </a:spcAft>
              <a:buSzPts val="2340"/>
              <a:buChar char="*"/>
              <a:defRPr/>
            </a:lvl9pPr>
          </a:lstStyle>
          <a:p/>
        </p:txBody>
      </p:sp>
      <p:sp>
        <p:nvSpPr>
          <p:cNvPr id="56" name="Google Shape;56;p8"/>
          <p:cNvSpPr txBox="1"/>
          <p:nvPr>
            <p:ph idx="10" type="dt"/>
          </p:nvPr>
        </p:nvSpPr>
        <p:spPr>
          <a:xfrm>
            <a:off x="6686550" y="6172200"/>
            <a:ext cx="2724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100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8"/>
          <p:cNvSpPr txBox="1"/>
          <p:nvPr>
            <p:ph idx="11" type="ftr"/>
          </p:nvPr>
        </p:nvSpPr>
        <p:spPr>
          <a:xfrm>
            <a:off x="495300" y="6172200"/>
            <a:ext cx="3632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8"/>
          <p:cNvSpPr txBox="1"/>
          <p:nvPr>
            <p:ph idx="12" type="sldNum"/>
          </p:nvPr>
        </p:nvSpPr>
        <p:spPr>
          <a:xfrm>
            <a:off x="4127500" y="6172200"/>
            <a:ext cx="1981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Trebuchet MS"/>
              <a:buNone/>
              <a:defRPr b="1" i="0" sz="1200" u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Trebuchet MS"/>
              <a:buNone/>
              <a:defRPr b="1" i="0" sz="1200" u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Trebuchet MS"/>
              <a:buNone/>
              <a:defRPr b="1" i="0" sz="1200" u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Trebuchet MS"/>
              <a:buNone/>
              <a:defRPr b="1" i="0" sz="1200" u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Trebuchet MS"/>
              <a:buNone/>
              <a:defRPr b="1" i="0" sz="1200" u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Trebuchet MS"/>
              <a:buNone/>
              <a:defRPr b="1" i="0" sz="1200" u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Trebuchet MS"/>
              <a:buNone/>
              <a:defRPr b="1" i="0" sz="1200" u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Trebuchet MS"/>
              <a:buNone/>
              <a:defRPr b="1" i="0" sz="1200" u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Trebuchet MS"/>
              <a:buNone/>
              <a:defRPr b="1" i="0" sz="1200" u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9"/>
          <p:cNvSpPr txBox="1"/>
          <p:nvPr>
            <p:ph type="title"/>
          </p:nvPr>
        </p:nvSpPr>
        <p:spPr>
          <a:xfrm>
            <a:off x="1943100" y="4371975"/>
            <a:ext cx="7054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2304"/>
              <a:buChar char="*"/>
              <a:defRPr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2304"/>
              <a:buChar char="*"/>
              <a:defRPr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2304"/>
              <a:buChar char="*"/>
              <a:defRPr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2304"/>
              <a:buChar char="*"/>
              <a:defRPr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2304"/>
              <a:buChar char="*"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9"/>
          <p:cNvSpPr txBox="1"/>
          <p:nvPr>
            <p:ph idx="1" type="body"/>
          </p:nvPr>
        </p:nvSpPr>
        <p:spPr>
          <a:xfrm>
            <a:off x="1238250" y="731520"/>
            <a:ext cx="6934200" cy="347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77190" lvl="0" marL="457200" rtl="0" algn="l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1pPr>
            <a:lvl2pPr indent="-377190" lvl="1" marL="914400" rtl="0" algn="l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2pPr>
            <a:lvl3pPr indent="-377189" lvl="2" marL="1371600" rtl="0" algn="l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3pPr>
            <a:lvl4pPr indent="-377189" lvl="3" marL="1828800" rtl="0" algn="l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4pPr>
            <a:lvl5pPr indent="-377189" lvl="4" marL="2286000" rtl="0" algn="l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5pPr>
            <a:lvl6pPr indent="-377189" lvl="5" marL="2743200" rtl="0" algn="l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6pPr>
            <a:lvl7pPr indent="-377189" lvl="6" marL="3200400" rtl="0" algn="l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7pPr>
            <a:lvl8pPr indent="-377190" lvl="7" marL="3657600" rtl="0" algn="l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8pPr>
            <a:lvl9pPr indent="-377190" lvl="8" marL="4114800" rtl="0" algn="l">
              <a:spcBef>
                <a:spcPts val="360"/>
              </a:spcBef>
              <a:spcAft>
                <a:spcPts val="300"/>
              </a:spcAft>
              <a:buSzPts val="2340"/>
              <a:buChar char="*"/>
              <a:defRPr/>
            </a:lvl9pPr>
          </a:lstStyle>
          <a:p/>
        </p:txBody>
      </p:sp>
      <p:sp>
        <p:nvSpPr>
          <p:cNvPr id="62" name="Google Shape;62;p9"/>
          <p:cNvSpPr txBox="1"/>
          <p:nvPr>
            <p:ph idx="10" type="dt"/>
          </p:nvPr>
        </p:nvSpPr>
        <p:spPr>
          <a:xfrm>
            <a:off x="6686550" y="6172200"/>
            <a:ext cx="2724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1100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9"/>
          <p:cNvSpPr txBox="1"/>
          <p:nvPr>
            <p:ph idx="11" type="ftr"/>
          </p:nvPr>
        </p:nvSpPr>
        <p:spPr>
          <a:xfrm>
            <a:off x="495300" y="6172200"/>
            <a:ext cx="3632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9"/>
          <p:cNvSpPr txBox="1"/>
          <p:nvPr>
            <p:ph idx="12" type="sldNum"/>
          </p:nvPr>
        </p:nvSpPr>
        <p:spPr>
          <a:xfrm>
            <a:off x="4127500" y="6172200"/>
            <a:ext cx="1981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Trebuchet MS"/>
              <a:buNone/>
              <a:defRPr b="1" i="0" sz="1200" u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Trebuchet MS"/>
              <a:buNone/>
              <a:defRPr b="1" i="0" sz="1200" u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Trebuchet MS"/>
              <a:buNone/>
              <a:defRPr b="1" i="0" sz="1200" u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Trebuchet MS"/>
              <a:buNone/>
              <a:defRPr b="1" i="0" sz="1200" u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Trebuchet MS"/>
              <a:buNone/>
              <a:defRPr b="1" i="0" sz="1200" u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Trebuchet MS"/>
              <a:buNone/>
              <a:defRPr b="1" i="0" sz="1200" u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Trebuchet MS"/>
              <a:buNone/>
              <a:defRPr b="1" i="0" sz="1200" u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Trebuchet MS"/>
              <a:buNone/>
              <a:defRPr b="1" i="0" sz="1200" u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Trebuchet MS"/>
              <a:buNone/>
              <a:defRPr b="1" i="0" sz="1200" u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10" Type="http://schemas.openxmlformats.org/officeDocument/2006/relationships/theme" Target="../theme/theme1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/>
          <p:nvPr/>
        </p:nvSpPr>
        <p:spPr>
          <a:xfrm>
            <a:off x="0" y="5105400"/>
            <a:ext cx="9906000" cy="1752600"/>
          </a:xfrm>
          <a:prstGeom prst="rect">
            <a:avLst/>
          </a:prstGeom>
          <a:gradFill>
            <a:gsLst>
              <a:gs pos="0">
                <a:srgbClr val="FFFFFF">
                  <a:alpha val="90980"/>
                </a:srgbClr>
              </a:gs>
              <a:gs pos="37000">
                <a:srgbClr val="FFFFFF">
                  <a:alpha val="75686"/>
                </a:srgbClr>
              </a:gs>
              <a:gs pos="100000">
                <a:srgbClr val="B4DCFA">
                  <a:alpha val="78823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7" name="Google Shape;7;p1"/>
          <p:cNvSpPr/>
          <p:nvPr/>
        </p:nvSpPr>
        <p:spPr>
          <a:xfrm>
            <a:off x="0" y="0"/>
            <a:ext cx="9906000" cy="5105400"/>
          </a:xfrm>
          <a:prstGeom prst="rect">
            <a:avLst/>
          </a:prstGeom>
          <a:gradFill>
            <a:gsLst>
              <a:gs pos="0">
                <a:srgbClr val="FFFFFF">
                  <a:alpha val="88627"/>
                </a:srgbClr>
              </a:gs>
              <a:gs pos="48000">
                <a:srgbClr val="FFFFFF">
                  <a:alpha val="61960"/>
                </a:srgbClr>
              </a:gs>
              <a:gs pos="100000">
                <a:srgbClr val="B4DCFA">
                  <a:alpha val="78823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8" name="Google Shape;8;p1"/>
          <p:cNvSpPr txBox="1"/>
          <p:nvPr/>
        </p:nvSpPr>
        <p:spPr>
          <a:xfrm>
            <a:off x="0" y="3768725"/>
            <a:ext cx="9906000" cy="2286000"/>
          </a:xfrm>
          <a:prstGeom prst="rect">
            <a:avLst/>
          </a:prstGeom>
          <a:gradFill>
            <a:gsLst>
              <a:gs pos="0">
                <a:srgbClr val="FFFFFF"/>
              </a:gs>
              <a:gs pos="29000">
                <a:srgbClr val="FFFFFF"/>
              </a:gs>
              <a:gs pos="45000">
                <a:srgbClr val="B4DCFA"/>
              </a:gs>
              <a:gs pos="55000">
                <a:srgbClr val="FFFFFF"/>
              </a:gs>
              <a:gs pos="65000">
                <a:srgbClr val="B4DCFA"/>
              </a:gs>
              <a:gs pos="100000">
                <a:srgbClr val="FFFFFF"/>
              </a:gs>
            </a:gsLst>
            <a:lin ang="5400012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9;p1"/>
          <p:cNvSpPr/>
          <p:nvPr/>
        </p:nvSpPr>
        <p:spPr>
          <a:xfrm>
            <a:off x="0" y="1600200"/>
            <a:ext cx="9906000" cy="5105400"/>
          </a:xfrm>
          <a:prstGeom prst="ellipse">
            <a:avLst/>
          </a:prstGeom>
          <a:gradFill>
            <a:gsLst>
              <a:gs pos="0">
                <a:schemeClr val="lt1"/>
              </a:gs>
              <a:gs pos="56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0" name="Google Shape;10;p1"/>
          <p:cNvSpPr txBox="1"/>
          <p:nvPr>
            <p:ph type="title"/>
          </p:nvPr>
        </p:nvSpPr>
        <p:spPr>
          <a:xfrm>
            <a:off x="1943100" y="4371975"/>
            <a:ext cx="7054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Clr>
                <a:srgbClr val="C3260C"/>
              </a:buClr>
              <a:buSzPts val="5888"/>
              <a:buFont typeface="Georgia"/>
              <a:buChar char="*"/>
              <a:defRPr b="1" i="0" sz="4600" u="none" cap="none" strike="noStrike">
                <a:gradFill>
                  <a:gsLst>
                    <a:gs pos="0">
                      <a:srgbClr val="000000">
                        <a:alpha val="100000"/>
                      </a:srgbClr>
                    </a:gs>
                    <a:gs pos="40000">
                      <a:srgbClr val="3F3F3F">
                        <a:alpha val="100000"/>
                      </a:srgbClr>
                    </a:gs>
                    <a:gs pos="100000">
                      <a:srgbClr val="212745">
                        <a:alpha val="64705"/>
                      </a:srgbClr>
                    </a:gs>
                  </a:gsLst>
                  <a:lin ang="5400000" scaled="0"/>
                </a:gradFill>
                <a:effectLst>
                  <a:reflection blurRad="6350" dir="5400000" dist="0" endA="300" endPos="45500" fadeDir="5400000" kx="0" rotWithShape="0" algn="bl" stA="55000" sy="-100000" ky="0"/>
                </a:effectLst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r">
              <a:spcBef>
                <a:spcPts val="0"/>
              </a:spcBef>
              <a:spcAft>
                <a:spcPts val="0"/>
              </a:spcAft>
              <a:buClr>
                <a:srgbClr val="C3260C"/>
              </a:buClr>
              <a:buSzPts val="5888"/>
              <a:buFont typeface="Georgia"/>
              <a:buChar char="*"/>
              <a:defRPr b="1" i="0" sz="46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r">
              <a:spcBef>
                <a:spcPts val="0"/>
              </a:spcBef>
              <a:spcAft>
                <a:spcPts val="0"/>
              </a:spcAft>
              <a:buClr>
                <a:srgbClr val="C3260C"/>
              </a:buClr>
              <a:buSzPts val="5888"/>
              <a:buFont typeface="Georgia"/>
              <a:buChar char="*"/>
              <a:defRPr b="1" i="0" sz="46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r">
              <a:spcBef>
                <a:spcPts val="0"/>
              </a:spcBef>
              <a:spcAft>
                <a:spcPts val="0"/>
              </a:spcAft>
              <a:buClr>
                <a:srgbClr val="C3260C"/>
              </a:buClr>
              <a:buSzPts val="5888"/>
              <a:buFont typeface="Georgia"/>
              <a:buChar char="*"/>
              <a:defRPr b="1" i="0" sz="46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r">
              <a:spcBef>
                <a:spcPts val="0"/>
              </a:spcBef>
              <a:spcAft>
                <a:spcPts val="0"/>
              </a:spcAft>
              <a:buClr>
                <a:srgbClr val="C3260C"/>
              </a:buClr>
              <a:buSzPts val="5888"/>
              <a:buFont typeface="Georgia"/>
              <a:buChar char="*"/>
              <a:defRPr b="1" i="0" sz="4600" u="none" cap="none" strike="noStrik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1238250" y="731837"/>
            <a:ext cx="6934200" cy="347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10210" lvl="0" marL="457200" marR="0" rtl="0" algn="l">
              <a:spcBef>
                <a:spcPts val="440"/>
              </a:spcBef>
              <a:spcAft>
                <a:spcPts val="0"/>
              </a:spcAft>
              <a:buClr>
                <a:srgbClr val="C3260C"/>
              </a:buClr>
              <a:buSzPts val="2860"/>
              <a:buFont typeface="Georgia"/>
              <a:buChar char="*"/>
              <a:defRPr b="0" i="0" sz="22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393700" lvl="1" marL="914400" marR="0" rtl="0" algn="l">
              <a:spcBef>
                <a:spcPts val="400"/>
              </a:spcBef>
              <a:spcAft>
                <a:spcPts val="0"/>
              </a:spcAft>
              <a:buClr>
                <a:srgbClr val="C3260C"/>
              </a:buClr>
              <a:buSzPts val="2600"/>
              <a:buFont typeface="Georgia"/>
              <a:buChar char="*"/>
              <a:defRPr b="0" i="0" sz="20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377189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C3260C"/>
              </a:buClr>
              <a:buSzPts val="2340"/>
              <a:buFont typeface="Georgia"/>
              <a:buChar char="*"/>
              <a:defRPr b="0" i="0" sz="18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36068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C3260C"/>
              </a:buClr>
              <a:buSzPts val="2080"/>
              <a:buFont typeface="Georgia"/>
              <a:buChar char="*"/>
              <a:defRPr b="0" i="0" sz="16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344170" lvl="4" marL="2286000" marR="0" rtl="0" algn="l">
              <a:spcBef>
                <a:spcPts val="300"/>
              </a:spcBef>
              <a:spcAft>
                <a:spcPts val="0"/>
              </a:spcAft>
              <a:buClr>
                <a:srgbClr val="C3260C"/>
              </a:buClr>
              <a:buSzPts val="1820"/>
              <a:buFont typeface="Georgia"/>
              <a:buChar char="*"/>
              <a:defRPr b="0" i="0" sz="1400" u="none" cap="none" strike="noStrike">
                <a:solidFill>
                  <a:srgbClr val="404040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344170" lvl="5" marL="2743200" marR="0" rtl="0" algn="l">
              <a:spcBef>
                <a:spcPts val="300"/>
              </a:spcBef>
              <a:spcAft>
                <a:spcPts val="0"/>
              </a:spcAft>
              <a:buClr>
                <a:srgbClr val="C3260C"/>
              </a:buClr>
              <a:buSzPts val="1820"/>
              <a:buFont typeface="Georgia"/>
              <a:buChar char="*"/>
              <a:defRPr b="0" i="0" sz="14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344170" lvl="6" marL="3200400" marR="0" rtl="0" algn="l">
              <a:spcBef>
                <a:spcPts val="300"/>
              </a:spcBef>
              <a:spcAft>
                <a:spcPts val="0"/>
              </a:spcAft>
              <a:buClr>
                <a:srgbClr val="C3260C"/>
              </a:buClr>
              <a:buSzPts val="1820"/>
              <a:buFont typeface="Georgia"/>
              <a:buChar char="*"/>
              <a:defRPr b="0" i="0" sz="14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344170" lvl="7" marL="3657600" marR="0" rtl="0" algn="l">
              <a:spcBef>
                <a:spcPts val="300"/>
              </a:spcBef>
              <a:spcAft>
                <a:spcPts val="0"/>
              </a:spcAft>
              <a:buClr>
                <a:srgbClr val="C3260C"/>
              </a:buClr>
              <a:buSzPts val="1820"/>
              <a:buFont typeface="Georgia"/>
              <a:buChar char="*"/>
              <a:defRPr b="0" i="0" sz="14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344170" lvl="8" marL="4114800" marR="0" rtl="0" algn="l">
              <a:spcBef>
                <a:spcPts val="300"/>
              </a:spcBef>
              <a:spcAft>
                <a:spcPts val="300"/>
              </a:spcAft>
              <a:buClr>
                <a:srgbClr val="C3260C"/>
              </a:buClr>
              <a:buSzPts val="1820"/>
              <a:buFont typeface="Georgia"/>
              <a:buChar char="*"/>
              <a:defRPr b="0" i="0" sz="1400" u="none" cap="none" strike="noStrik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6686550" y="6172200"/>
            <a:ext cx="2724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100" u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495300" y="6172200"/>
            <a:ext cx="3632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4127500" y="6172200"/>
            <a:ext cx="1981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Trebuchet MS"/>
              <a:buNone/>
              <a:defRPr b="1" i="0" sz="1200" u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Trebuchet MS"/>
              <a:buNone/>
              <a:defRPr b="1" i="0" sz="1200" u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Trebuchet MS"/>
              <a:buNone/>
              <a:defRPr b="1" i="0" sz="1200" u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Trebuchet MS"/>
              <a:buNone/>
              <a:defRPr b="1" i="0" sz="1200" u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Trebuchet MS"/>
              <a:buNone/>
              <a:defRPr b="1" i="0" sz="1200" u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Trebuchet MS"/>
              <a:buNone/>
              <a:defRPr b="1" i="0" sz="1200" u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Trebuchet MS"/>
              <a:buNone/>
              <a:defRPr b="1" i="0" sz="1200" u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Trebuchet MS"/>
              <a:buNone/>
              <a:defRPr b="1" i="0" sz="1200" u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Trebuchet MS"/>
              <a:buNone/>
              <a:defRPr b="1" i="0" sz="1200" u="none">
                <a:solidFill>
                  <a:srgbClr val="7F7F7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b="0"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6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7.jpg"/><Relationship Id="rId4" Type="http://schemas.openxmlformats.org/officeDocument/2006/relationships/image" Target="../media/image18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9.jpg"/><Relationship Id="rId4" Type="http://schemas.openxmlformats.org/officeDocument/2006/relationships/image" Target="../media/image20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jpg"/><Relationship Id="rId4" Type="http://schemas.openxmlformats.org/officeDocument/2006/relationships/image" Target="../media/image4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jpg"/><Relationship Id="rId4" Type="http://schemas.openxmlformats.org/officeDocument/2006/relationships/image" Target="../media/image6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jpg"/><Relationship Id="rId4" Type="http://schemas.openxmlformats.org/officeDocument/2006/relationships/image" Target="../media/image9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jpg"/><Relationship Id="rId4" Type="http://schemas.openxmlformats.org/officeDocument/2006/relationships/image" Target="../media/image11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2.jpg"/><Relationship Id="rId4" Type="http://schemas.openxmlformats.org/officeDocument/2006/relationships/image" Target="../media/image13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4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5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0"/>
          <p:cNvSpPr txBox="1"/>
          <p:nvPr>
            <p:ph idx="4294967295" type="subTitle"/>
          </p:nvPr>
        </p:nvSpPr>
        <p:spPr>
          <a:xfrm>
            <a:off x="6553200" y="4191000"/>
            <a:ext cx="3200400" cy="182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4445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3260C"/>
              </a:buClr>
              <a:buSzPts val="2470"/>
              <a:buFont typeface="Georgia"/>
              <a:buNone/>
            </a:pPr>
            <a:r>
              <a:rPr b="0" i="0" lang="en-US" sz="19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Автор:</a:t>
            </a:r>
            <a:endParaRPr/>
          </a:p>
          <a:p>
            <a:pPr indent="0" lvl="0" marL="44450" marR="0" rtl="0" algn="r">
              <a:lnSpc>
                <a:spcPct val="100000"/>
              </a:lnSpc>
              <a:spcBef>
                <a:spcPts val="680"/>
              </a:spcBef>
              <a:spcAft>
                <a:spcPts val="0"/>
              </a:spcAft>
              <a:buClr>
                <a:srgbClr val="C3260C"/>
              </a:buClr>
              <a:buSzPts val="2470"/>
              <a:buFont typeface="Georgia"/>
              <a:buNone/>
            </a:pPr>
            <a:r>
              <a:rPr b="0" i="0" lang="en-US" sz="19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Бунина Дарья Викторовна,</a:t>
            </a:r>
            <a:endParaRPr/>
          </a:p>
          <a:p>
            <a:pPr indent="0" lvl="0" marL="44450" marR="0" rtl="0" algn="r">
              <a:lnSpc>
                <a:spcPct val="100000"/>
              </a:lnSpc>
              <a:spcBef>
                <a:spcPts val="680"/>
              </a:spcBef>
              <a:spcAft>
                <a:spcPts val="0"/>
              </a:spcAft>
              <a:buClr>
                <a:srgbClr val="C3260C"/>
              </a:buClr>
              <a:buSzPts val="2340"/>
              <a:buFont typeface="Georgia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</a:t>
            </a:r>
            <a:r>
              <a:rPr b="0" i="0" lang="en-US" sz="19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оспитатель первой квалификационной категории. </a:t>
            </a:r>
            <a:endParaRPr/>
          </a:p>
          <a:p>
            <a:pPr indent="-25717" lvl="0" marL="228600" marR="0" rtl="0" algn="l">
              <a:spcBef>
                <a:spcPts val="680"/>
              </a:spcBef>
              <a:spcAft>
                <a:spcPts val="0"/>
              </a:spcAft>
              <a:buClr>
                <a:srgbClr val="C3260C"/>
              </a:buClr>
              <a:buSzPts val="2470"/>
              <a:buFont typeface="Georgia"/>
              <a:buNone/>
            </a:pPr>
            <a:r>
              <a:t/>
            </a:r>
            <a:endParaRPr b="0" i="0" sz="19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0" name="Google Shape;70;p10"/>
          <p:cNvSpPr txBox="1"/>
          <p:nvPr/>
        </p:nvSpPr>
        <p:spPr>
          <a:xfrm>
            <a:off x="1354137" y="381000"/>
            <a:ext cx="7110300" cy="6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b="0" i="0" lang="en-US" sz="18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Муниципальное бюджетное дошкольное образовательное учреждение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b="0" i="0" lang="en-US" sz="18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комбинированного вида №62 «Родничок»</a:t>
            </a:r>
            <a:endParaRPr/>
          </a:p>
        </p:txBody>
      </p:sp>
      <p:sp>
        <p:nvSpPr>
          <p:cNvPr id="71" name="Google Shape;71;p10"/>
          <p:cNvSpPr txBox="1"/>
          <p:nvPr/>
        </p:nvSpPr>
        <p:spPr>
          <a:xfrm>
            <a:off x="768350" y="1447800"/>
            <a:ext cx="8255100" cy="83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b="1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«Ознакомление старших дошкольников с профессиями родителей через проектную деятельность»</a:t>
            </a:r>
            <a:endParaRPr/>
          </a:p>
        </p:txBody>
      </p:sp>
      <p:pic>
        <p:nvPicPr>
          <p:cNvPr id="72" name="Google Shape;72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6712" y="3124200"/>
            <a:ext cx="5975349" cy="30813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9"/>
          <p:cNvSpPr txBox="1"/>
          <p:nvPr>
            <p:ph idx="4294967295" type="body"/>
          </p:nvPr>
        </p:nvSpPr>
        <p:spPr>
          <a:xfrm>
            <a:off x="165100" y="304800"/>
            <a:ext cx="5200800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44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3260C"/>
              </a:buClr>
              <a:buSzPts val="2600"/>
              <a:buFont typeface="Georgia"/>
              <a:buNone/>
            </a:pPr>
            <a:r>
              <a:rPr b="1" i="0" lang="en-US" sz="2000" u="none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 так же чтение художественной литературы:</a:t>
            </a:r>
            <a:endParaRPr b="0" i="0" sz="2000" u="none">
              <a:solidFill>
                <a:srgbClr val="40404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148590" lvl="0" marL="44450" marR="0" rtl="0" algn="l">
              <a:lnSpc>
                <a:spcPct val="100000"/>
              </a:lnSpc>
              <a:spcBef>
                <a:spcPts val="660"/>
              </a:spcBef>
              <a:spcAft>
                <a:spcPts val="0"/>
              </a:spcAft>
              <a:buClr>
                <a:srgbClr val="C3260C"/>
              </a:buClr>
              <a:buSzPts val="2340"/>
              <a:buFont typeface="Georgia"/>
              <a:buChar char="*"/>
            </a:pPr>
            <a:r>
              <a:rPr b="0" i="0" lang="en-US" sz="18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А.Самохвалов «Водолазная база»</a:t>
            </a:r>
            <a:endParaRPr/>
          </a:p>
          <a:p>
            <a:pPr indent="-148590" lvl="0" marL="44450" marR="0" rtl="0" algn="l">
              <a:lnSpc>
                <a:spcPct val="100000"/>
              </a:lnSpc>
              <a:spcBef>
                <a:spcPts val="660"/>
              </a:spcBef>
              <a:spcAft>
                <a:spcPts val="0"/>
              </a:spcAft>
              <a:buClr>
                <a:srgbClr val="C3260C"/>
              </a:buClr>
              <a:buSzPts val="2340"/>
              <a:buFont typeface="Georgia"/>
              <a:buChar char="*"/>
            </a:pPr>
            <a:r>
              <a:rPr b="0" i="0" lang="en-US" sz="18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В.Бахревский «Вертолетчики»</a:t>
            </a:r>
            <a:endParaRPr/>
          </a:p>
          <a:p>
            <a:pPr indent="-148590" lvl="0" marL="44450" marR="0" rtl="0" algn="l">
              <a:lnSpc>
                <a:spcPct val="100000"/>
              </a:lnSpc>
              <a:spcBef>
                <a:spcPts val="660"/>
              </a:spcBef>
              <a:spcAft>
                <a:spcPts val="0"/>
              </a:spcAft>
              <a:buClr>
                <a:srgbClr val="C3260C"/>
              </a:buClr>
              <a:buSzPts val="2340"/>
              <a:buFont typeface="Georgia"/>
              <a:buChar char="*"/>
            </a:pPr>
            <a:r>
              <a:rPr b="0" i="0" lang="en-US" sz="18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В.Малов «Как человек научился летать»</a:t>
            </a:r>
            <a:endParaRPr/>
          </a:p>
          <a:p>
            <a:pPr indent="-148590" lvl="0" marL="44450" marR="0" rtl="0" algn="l">
              <a:lnSpc>
                <a:spcPct val="100000"/>
              </a:lnSpc>
              <a:spcBef>
                <a:spcPts val="660"/>
              </a:spcBef>
              <a:spcAft>
                <a:spcPts val="0"/>
              </a:spcAft>
              <a:buClr>
                <a:srgbClr val="C3260C"/>
              </a:buClr>
              <a:buSzPts val="2340"/>
              <a:buFont typeface="Georgia"/>
              <a:buChar char="*"/>
            </a:pPr>
            <a:r>
              <a:rPr b="0" i="0" lang="en-US" sz="18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Ф. Конюхов «Как я стал путешественником»</a:t>
            </a:r>
            <a:endParaRPr/>
          </a:p>
          <a:p>
            <a:pPr indent="-148590" lvl="0" marL="44450" marR="0" rtl="0" algn="l">
              <a:lnSpc>
                <a:spcPct val="100000"/>
              </a:lnSpc>
              <a:spcBef>
                <a:spcPts val="660"/>
              </a:spcBef>
              <a:spcAft>
                <a:spcPts val="0"/>
              </a:spcAft>
              <a:buClr>
                <a:srgbClr val="C3260C"/>
              </a:buClr>
              <a:buSzPts val="2340"/>
              <a:buFont typeface="Georgia"/>
              <a:buChar char="*"/>
            </a:pPr>
            <a:r>
              <a:rPr b="0" i="0" lang="en-US" sz="18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И. Карпова «Спасатель», «Шофер», «Пекарь»</a:t>
            </a:r>
            <a:endParaRPr/>
          </a:p>
          <a:p>
            <a:pPr indent="-148590" lvl="0" marL="44450" marR="0" rtl="0" algn="l">
              <a:lnSpc>
                <a:spcPct val="100000"/>
              </a:lnSpc>
              <a:spcBef>
                <a:spcPts val="660"/>
              </a:spcBef>
              <a:spcAft>
                <a:spcPts val="0"/>
              </a:spcAft>
              <a:buClr>
                <a:srgbClr val="C3260C"/>
              </a:buClr>
              <a:buSzPts val="2340"/>
              <a:buFont typeface="Georgia"/>
              <a:buChar char="*"/>
            </a:pPr>
            <a:r>
              <a:rPr b="0" i="0" lang="en-US" sz="18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Дж.Р. «Чем пахнут ремесла?», «Какого цвета ремесла?»</a:t>
            </a:r>
            <a:endParaRPr/>
          </a:p>
          <a:p>
            <a:pPr indent="-148590" lvl="0" marL="44450" marR="0" rtl="0" algn="l">
              <a:lnSpc>
                <a:spcPct val="100000"/>
              </a:lnSpc>
              <a:spcBef>
                <a:spcPts val="660"/>
              </a:spcBef>
              <a:spcAft>
                <a:spcPts val="0"/>
              </a:spcAft>
              <a:buClr>
                <a:srgbClr val="C3260C"/>
              </a:buClr>
              <a:buSzPts val="2340"/>
              <a:buFont typeface="Georgia"/>
              <a:buChar char="*"/>
            </a:pPr>
            <a:r>
              <a:rPr b="0" i="0" lang="en-US" sz="18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С. Михалков «А что у вас?»</a:t>
            </a:r>
            <a:endParaRPr/>
          </a:p>
          <a:p>
            <a:pPr indent="-148590" lvl="0" marL="44450" marR="0" rtl="0" algn="l">
              <a:lnSpc>
                <a:spcPct val="100000"/>
              </a:lnSpc>
              <a:spcBef>
                <a:spcPts val="660"/>
              </a:spcBef>
              <a:spcAft>
                <a:spcPts val="0"/>
              </a:spcAft>
              <a:buClr>
                <a:srgbClr val="C3260C"/>
              </a:buClr>
              <a:buSzPts val="2340"/>
              <a:buFont typeface="Georgia"/>
              <a:buChar char="*"/>
            </a:pPr>
            <a:r>
              <a:rPr b="0" i="0" lang="en-US" sz="18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К. Чуковский «Ай, болит»</a:t>
            </a:r>
            <a:endParaRPr/>
          </a:p>
          <a:p>
            <a:pPr indent="-148590" lvl="0" marL="44450" marR="0" rtl="0" algn="l">
              <a:lnSpc>
                <a:spcPct val="100000"/>
              </a:lnSpc>
              <a:spcBef>
                <a:spcPts val="660"/>
              </a:spcBef>
              <a:spcAft>
                <a:spcPts val="0"/>
              </a:spcAft>
              <a:buClr>
                <a:srgbClr val="C3260C"/>
              </a:buClr>
              <a:buSzPts val="2340"/>
              <a:buFont typeface="Georgia"/>
              <a:buChar char="*"/>
            </a:pPr>
            <a:r>
              <a:rPr b="0" i="0" lang="en-US" sz="18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Пословицы и поговорки и др.</a:t>
            </a:r>
            <a:endParaRPr/>
          </a:p>
          <a:p>
            <a:pPr indent="0" lvl="0" marL="44450" marR="0" rtl="0" algn="l">
              <a:lnSpc>
                <a:spcPct val="100000"/>
              </a:lnSpc>
              <a:spcBef>
                <a:spcPts val="780"/>
              </a:spcBef>
              <a:spcAft>
                <a:spcPts val="0"/>
              </a:spcAft>
              <a:buClr>
                <a:srgbClr val="C3260C"/>
              </a:buClr>
              <a:buSzPts val="3120"/>
              <a:buFont typeface="Georgia"/>
              <a:buNone/>
            </a:pPr>
            <a:r>
              <a:t/>
            </a:r>
            <a:endParaRPr b="0" i="0" sz="2400" u="none">
              <a:solidFill>
                <a:srgbClr val="40404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228600" marR="0" rtl="0" algn="l">
              <a:spcBef>
                <a:spcPts val="780"/>
              </a:spcBef>
              <a:spcAft>
                <a:spcPts val="0"/>
              </a:spcAft>
              <a:buClr>
                <a:srgbClr val="C3260C"/>
              </a:buClr>
              <a:buSzPts val="3120"/>
              <a:buFont typeface="Georgia"/>
              <a:buNone/>
            </a:pPr>
            <a:r>
              <a:t/>
            </a:r>
            <a:endParaRPr b="0" i="0" sz="2400" u="none">
              <a:solidFill>
                <a:srgbClr val="40404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31" name="Google Shape;131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286375" y="1600200"/>
            <a:ext cx="4308474" cy="304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0"/>
          <p:cNvSpPr txBox="1"/>
          <p:nvPr/>
        </p:nvSpPr>
        <p:spPr>
          <a:xfrm>
            <a:off x="685800" y="838200"/>
            <a:ext cx="8502600" cy="101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r>
              <a:rPr b="0" i="0" lang="en-US" sz="20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 протяжении всего времени реализации проекта были организованы сюжетно-ролевые игры: «Магазин», «Салон красоты», «Кораблестроители», «Морской поход». </a:t>
            </a:r>
            <a:endParaRPr/>
          </a:p>
        </p:txBody>
      </p:sp>
      <p:pic>
        <p:nvPicPr>
          <p:cNvPr id="137" name="Google Shape;137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09600" y="3248025"/>
            <a:ext cx="3962399" cy="34337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Google Shape;138;p2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607050" y="3146425"/>
            <a:ext cx="3581400" cy="35353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1"/>
          <p:cNvSpPr txBox="1"/>
          <p:nvPr>
            <p:ph idx="4294967295" type="body"/>
          </p:nvPr>
        </p:nvSpPr>
        <p:spPr>
          <a:xfrm>
            <a:off x="247650" y="152400"/>
            <a:ext cx="9328200" cy="251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44450" marR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C3260C"/>
              </a:buClr>
              <a:buSzPts val="3120"/>
              <a:buFont typeface="Georgia"/>
              <a:buNone/>
            </a:pPr>
            <a:r>
              <a:rPr b="1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Заключительный этап.</a:t>
            </a:r>
            <a:r>
              <a:rPr b="1" i="0" lang="en-US" sz="2400" u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/>
          </a:p>
          <a:p>
            <a:pPr indent="0" lvl="0" marL="44450" marR="0" rtl="0" algn="just">
              <a:lnSpc>
                <a:spcPct val="80000"/>
              </a:lnSpc>
              <a:spcBef>
                <a:spcPts val="640"/>
              </a:spcBef>
              <a:spcAft>
                <a:spcPts val="0"/>
              </a:spcAft>
              <a:buClr>
                <a:srgbClr val="C3260C"/>
              </a:buClr>
              <a:buSzPts val="2210"/>
              <a:buFont typeface="Georgia"/>
              <a:buNone/>
            </a:pPr>
            <a:r>
              <a:rPr b="1" i="0" lang="en-US" sz="17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Презентация «Профессии наших родителей» для детей соседней группы.</a:t>
            </a:r>
            <a:endParaRPr b="1" i="0" sz="1700" u="none">
              <a:solidFill>
                <a:srgbClr val="40404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4450" marR="0" rtl="0" algn="just">
              <a:lnSpc>
                <a:spcPct val="80000"/>
              </a:lnSpc>
              <a:spcBef>
                <a:spcPts val="640"/>
              </a:spcBef>
              <a:spcAft>
                <a:spcPts val="0"/>
              </a:spcAft>
              <a:buClr>
                <a:srgbClr val="C3260C"/>
              </a:buClr>
              <a:buSzPts val="2210"/>
              <a:buFont typeface="Georgia"/>
              <a:buNone/>
            </a:pPr>
            <a:r>
              <a:rPr b="0" i="0" lang="en-US" sz="17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(образовательные области: познавательное развитие, социально- коммуникативное)</a:t>
            </a:r>
            <a:endParaRPr/>
          </a:p>
          <a:p>
            <a:pPr indent="0" lvl="0" marL="44450" marR="0" rtl="0" algn="just">
              <a:lnSpc>
                <a:spcPct val="80000"/>
              </a:lnSpc>
              <a:spcBef>
                <a:spcPts val="640"/>
              </a:spcBef>
              <a:spcAft>
                <a:spcPts val="0"/>
              </a:spcAft>
              <a:buClr>
                <a:srgbClr val="C3260C"/>
              </a:buClr>
              <a:buSzPts val="2210"/>
              <a:buFont typeface="Georgia"/>
              <a:buNone/>
            </a:pPr>
            <a:r>
              <a:rPr b="0" i="0" lang="en-US" sz="17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Задачи:</a:t>
            </a:r>
            <a:r>
              <a:rPr b="0" i="0" lang="en-US" sz="1700" u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endParaRPr b="0" i="0" sz="17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140335" lvl="0" marL="44450" marR="0" rtl="0" algn="l">
              <a:lnSpc>
                <a:spcPct val="80000"/>
              </a:lnSpc>
              <a:spcBef>
                <a:spcPts val="640"/>
              </a:spcBef>
              <a:spcAft>
                <a:spcPts val="0"/>
              </a:spcAft>
              <a:buClr>
                <a:srgbClr val="C3260C"/>
              </a:buClr>
              <a:buSzPts val="2210"/>
              <a:buFont typeface="Georgia"/>
              <a:buChar char="*"/>
            </a:pPr>
            <a:r>
              <a:rPr b="0" i="0" lang="en-US" sz="17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учить детей проводить минипрезентацию своего проекта, последовательно выстраивать монолог;</a:t>
            </a:r>
            <a:endParaRPr b="0" i="0" sz="17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140335" lvl="0" marL="44450" marR="0" rtl="0" algn="l">
              <a:lnSpc>
                <a:spcPct val="80000"/>
              </a:lnSpc>
              <a:spcBef>
                <a:spcPts val="640"/>
              </a:spcBef>
              <a:spcAft>
                <a:spcPts val="0"/>
              </a:spcAft>
              <a:buClr>
                <a:srgbClr val="C3260C"/>
              </a:buClr>
              <a:buSzPts val="2210"/>
              <a:buFont typeface="Georgia"/>
              <a:buChar char="*"/>
            </a:pPr>
            <a:r>
              <a:rPr b="0" i="0" lang="en-US" sz="17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помочь  ребенку выступить перед большим количеством сверстников;</a:t>
            </a:r>
            <a:endParaRPr/>
          </a:p>
          <a:p>
            <a:pPr indent="-140335" lvl="0" marL="44450" marR="0" rtl="0" algn="l">
              <a:lnSpc>
                <a:spcPct val="80000"/>
              </a:lnSpc>
              <a:spcBef>
                <a:spcPts val="640"/>
              </a:spcBef>
              <a:spcAft>
                <a:spcPts val="0"/>
              </a:spcAft>
              <a:buClr>
                <a:srgbClr val="C3260C"/>
              </a:buClr>
              <a:buSzPts val="2210"/>
              <a:buFont typeface="Georgia"/>
              <a:buChar char="*"/>
            </a:pPr>
            <a:r>
              <a:rPr b="0" i="0" lang="en-US" sz="17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учить детей поддерживать выступающего, правильно формулировать вопросы.</a:t>
            </a:r>
            <a:endParaRPr/>
          </a:p>
        </p:txBody>
      </p:sp>
      <p:pic>
        <p:nvPicPr>
          <p:cNvPr id="144" name="Google Shape;144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715000" y="2727325"/>
            <a:ext cx="3757613" cy="3841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Google Shape;145;p2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25500" y="2743200"/>
            <a:ext cx="3624262" cy="38306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2"/>
          <p:cNvSpPr txBox="1"/>
          <p:nvPr/>
        </p:nvSpPr>
        <p:spPr>
          <a:xfrm>
            <a:off x="533400" y="452437"/>
            <a:ext cx="8229600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b="1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Результаты проекта: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12700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US" sz="20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 детей сформированы представления о профессиях родителей;</a:t>
            </a:r>
            <a:endParaRPr/>
          </a:p>
          <a:p>
            <a:pPr indent="-12700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US" sz="20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дети отражают в сюжетно-ролевой игре полученные знания о труде взрослых;</a:t>
            </a:r>
            <a:endParaRPr/>
          </a:p>
          <a:p>
            <a:pPr indent="-12700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US" sz="20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дети подготовили презентацию о профессии своих родителей;</a:t>
            </a:r>
            <a:endParaRPr/>
          </a:p>
          <a:p>
            <a:pPr indent="-12700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en-US" sz="20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родители стали активными участниками образовательного процесса по данному направлению.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0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51" name="Google Shape;151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52450" y="3810000"/>
            <a:ext cx="6738937" cy="26654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1"/>
          <p:cNvSpPr txBox="1"/>
          <p:nvPr>
            <p:ph idx="4294967295" type="body"/>
          </p:nvPr>
        </p:nvSpPr>
        <p:spPr>
          <a:xfrm>
            <a:off x="165100" y="228600"/>
            <a:ext cx="9575700" cy="3581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444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3260C"/>
              </a:buClr>
              <a:buSzPts val="3120"/>
              <a:buFont typeface="Georgia"/>
              <a:buNone/>
            </a:pPr>
            <a:r>
              <a:rPr b="1" i="0" lang="en-US" sz="2400" u="none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</a:t>
            </a:r>
            <a:r>
              <a:rPr b="0" i="0" lang="en-US" sz="20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 старшем дошкольном возрасте особое значение для полноценного развития детской личности приобретает  приобщение к миру взрослых людей и созданных их трудом предметов. Ознакомление с профессиями родителей обеспечивает дальнейшее вхождение ребёнка в современный мир, приобщение к его ценностям, способствует развитию представлений о значимости и важности каждого труда, развитию доказательной речи.</a:t>
            </a:r>
            <a:endParaRPr/>
          </a:p>
          <a:p>
            <a:pPr indent="0" lvl="0" marL="44450" marR="0" rtl="0" algn="just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C3260C"/>
              </a:buClr>
              <a:buSzPts val="2600"/>
              <a:buFont typeface="Georgia"/>
              <a:buNone/>
            </a:pPr>
            <a:r>
              <a:rPr b="0" i="0" lang="en-US" sz="20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В работе по ознакомлению дошкольников с миром взрослых важно использовать особенности своего региона, т.е. знакомить с теми профессиями, которые наиболее распространены в своей области или городе.</a:t>
            </a:r>
            <a:endParaRPr/>
          </a:p>
          <a:p>
            <a:pPr indent="0" lvl="0" marL="44450" marR="0" rtl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C3260C"/>
              </a:buClr>
              <a:buSzPts val="2600"/>
              <a:buFont typeface="Georgia"/>
              <a:buNone/>
            </a:pPr>
            <a:r>
              <a:rPr b="0" i="0" lang="en-US" sz="2000" u="none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</a:t>
            </a:r>
            <a:endParaRPr/>
          </a:p>
        </p:txBody>
      </p:sp>
      <p:pic>
        <p:nvPicPr>
          <p:cNvPr id="78" name="Google Shape;78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38200" y="3748087"/>
            <a:ext cx="3787776" cy="2819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562600" y="3717925"/>
            <a:ext cx="3200399" cy="2803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2"/>
          <p:cNvSpPr txBox="1"/>
          <p:nvPr>
            <p:ph idx="4294967295" type="body"/>
          </p:nvPr>
        </p:nvSpPr>
        <p:spPr>
          <a:xfrm>
            <a:off x="165100" y="228600"/>
            <a:ext cx="9493200" cy="40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2562" lvl="0" marL="2286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3260C"/>
              </a:buClr>
              <a:buSzPts val="2600"/>
              <a:buFont typeface="Georgia"/>
              <a:buNone/>
            </a:pPr>
            <a:r>
              <a:rPr b="1" i="0" lang="en-US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Цель проекта</a:t>
            </a:r>
            <a:r>
              <a:rPr b="1" i="0" lang="en-US" sz="18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</a:t>
            </a:r>
            <a:r>
              <a:rPr b="0" i="0" lang="en-US" sz="18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</a:t>
            </a:r>
            <a:r>
              <a:rPr b="0" i="0" lang="en-US" sz="1800" u="none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родолжать формировать представления у детей о профессиях своих </a:t>
            </a:r>
            <a:r>
              <a:rPr b="0" i="0" lang="en-US" sz="18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родителей.</a:t>
            </a:r>
            <a:endParaRPr/>
          </a:p>
          <a:p>
            <a:pPr indent="-182562" lvl="0" marL="228600" marR="0" rtl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C3260C"/>
              </a:buClr>
              <a:buSzPts val="2600"/>
              <a:buFont typeface="Georgia"/>
              <a:buNone/>
            </a:pPr>
            <a:r>
              <a:rPr b="1" i="0" lang="en-US" sz="20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Задачи:</a:t>
            </a:r>
            <a:endParaRPr b="0" i="0" sz="22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182562" lvl="0" marL="228600" marR="0" rtl="0" algn="l">
              <a:lnSpc>
                <a:spcPct val="100000"/>
              </a:lnSpc>
              <a:spcBef>
                <a:spcPts val="660"/>
              </a:spcBef>
              <a:spcAft>
                <a:spcPts val="0"/>
              </a:spcAft>
              <a:buClr>
                <a:srgbClr val="C3260C"/>
              </a:buClr>
              <a:buSzPts val="2340"/>
              <a:buFont typeface="Trebuchet MS"/>
              <a:buAutoNum type="arabicPeriod"/>
            </a:pPr>
            <a:r>
              <a:rPr b="0" i="0" lang="en-US" sz="18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расширить у детей представления о профессиях своих родителей;</a:t>
            </a:r>
            <a:endParaRPr/>
          </a:p>
          <a:p>
            <a:pPr indent="-182562" lvl="0" marL="228600" marR="0" rtl="0" algn="l">
              <a:lnSpc>
                <a:spcPct val="100000"/>
              </a:lnSpc>
              <a:spcBef>
                <a:spcPts val="660"/>
              </a:spcBef>
              <a:spcAft>
                <a:spcPts val="0"/>
              </a:spcAft>
              <a:buClr>
                <a:srgbClr val="C3260C"/>
              </a:buClr>
              <a:buSzPts val="2340"/>
              <a:buFont typeface="Trebuchet MS"/>
              <a:buAutoNum type="arabicPeriod"/>
            </a:pPr>
            <a:r>
              <a:rPr b="0" i="0" lang="en-US" sz="18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создать условия для самостоятельной организации детьми сюжетно – ролевых игр на основе имеющихся знаний о профессиях; </a:t>
            </a:r>
            <a:endParaRPr/>
          </a:p>
          <a:p>
            <a:pPr indent="-182562" lvl="0" marL="228600" marR="0" rtl="0" algn="l">
              <a:lnSpc>
                <a:spcPct val="100000"/>
              </a:lnSpc>
              <a:spcBef>
                <a:spcPts val="660"/>
              </a:spcBef>
              <a:spcAft>
                <a:spcPts val="0"/>
              </a:spcAft>
              <a:buClr>
                <a:srgbClr val="C3260C"/>
              </a:buClr>
              <a:buSzPts val="2340"/>
              <a:buFont typeface="Trebuchet MS"/>
              <a:buAutoNum type="arabicPeriod"/>
            </a:pPr>
            <a:r>
              <a:rPr b="0" i="0" lang="en-US" sz="18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помочь детям подготовить небольшую презентацию о профессии своих родителей;</a:t>
            </a:r>
            <a:endParaRPr/>
          </a:p>
          <a:p>
            <a:pPr indent="-182562" lvl="0" marL="228600" marR="0" rtl="0" algn="l">
              <a:lnSpc>
                <a:spcPct val="100000"/>
              </a:lnSpc>
              <a:spcBef>
                <a:spcPts val="660"/>
              </a:spcBef>
              <a:spcAft>
                <a:spcPts val="0"/>
              </a:spcAft>
              <a:buClr>
                <a:srgbClr val="C3260C"/>
              </a:buClr>
              <a:buSzPts val="2340"/>
              <a:buFont typeface="Trebuchet MS"/>
              <a:buAutoNum type="arabicPeriod"/>
            </a:pPr>
            <a:r>
              <a:rPr b="0" i="0" lang="en-US" sz="18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вовлечь родителей в образовательный процесс в ДОУ по познавательному развитию детей;</a:t>
            </a:r>
            <a:endParaRPr/>
          </a:p>
          <a:p>
            <a:pPr indent="-182562" lvl="0" marL="228600" marR="0" rtl="0" algn="l">
              <a:lnSpc>
                <a:spcPct val="100000"/>
              </a:lnSpc>
              <a:spcBef>
                <a:spcPts val="660"/>
              </a:spcBef>
              <a:spcAft>
                <a:spcPts val="0"/>
              </a:spcAft>
              <a:buClr>
                <a:srgbClr val="C3260C"/>
              </a:buClr>
              <a:buSzPts val="2340"/>
              <a:buFont typeface="Trebuchet MS"/>
              <a:buAutoNum type="arabicPeriod"/>
            </a:pPr>
            <a:r>
              <a:rPr b="0" i="0" lang="en-US" sz="18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воспитывать чувство гордости за своих родителей, положительное отношение к результатам труда своих родителей.</a:t>
            </a:r>
            <a:endParaRPr/>
          </a:p>
          <a:p>
            <a:pPr indent="0" lvl="0" marL="228600" marR="0" rtl="0" algn="l">
              <a:lnSpc>
                <a:spcPct val="100000"/>
              </a:lnSpc>
              <a:spcBef>
                <a:spcPts val="760"/>
              </a:spcBef>
              <a:spcAft>
                <a:spcPts val="0"/>
              </a:spcAft>
              <a:buClr>
                <a:srgbClr val="C3260C"/>
              </a:buClr>
              <a:buSzPts val="2990"/>
              <a:buFont typeface="Trebuchet MS"/>
              <a:buNone/>
            </a:pPr>
            <a:r>
              <a:t/>
            </a:r>
            <a:endParaRPr b="0" i="0" sz="2300" u="none">
              <a:solidFill>
                <a:srgbClr val="40404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228600" marR="0" rtl="0" algn="l">
              <a:spcBef>
                <a:spcPts val="760"/>
              </a:spcBef>
              <a:spcAft>
                <a:spcPts val="0"/>
              </a:spcAft>
              <a:buClr>
                <a:srgbClr val="C3260C"/>
              </a:buClr>
              <a:buSzPts val="2990"/>
              <a:buFont typeface="Georgia"/>
              <a:buNone/>
            </a:pPr>
            <a:r>
              <a:t/>
            </a:r>
            <a:endParaRPr b="0" i="0" sz="2300" u="none">
              <a:solidFill>
                <a:srgbClr val="40404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85" name="Google Shape;85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562600" y="4267200"/>
            <a:ext cx="3962400" cy="2438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Google Shape;86;p1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62000" y="3937000"/>
            <a:ext cx="4191000" cy="27924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3"/>
          <p:cNvSpPr txBox="1"/>
          <p:nvPr>
            <p:ph idx="4294967295" type="body"/>
          </p:nvPr>
        </p:nvSpPr>
        <p:spPr>
          <a:xfrm>
            <a:off x="165100" y="228600"/>
            <a:ext cx="9410700" cy="6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10953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3260C"/>
              </a:buClr>
              <a:buSzPts val="2600"/>
              <a:buFont typeface="Georgia"/>
              <a:buNone/>
            </a:pPr>
            <a:r>
              <a:rPr b="1" i="0" lang="en-US" sz="20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Участники проекта:  </a:t>
            </a:r>
            <a:r>
              <a:rPr b="0" i="0" lang="en-US" sz="20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педагоги, родители  и дети старшего дошкольного возраста.</a:t>
            </a:r>
            <a:endParaRPr/>
          </a:p>
          <a:p>
            <a:pPr indent="0" lvl="0" marL="109537" marR="0" rtl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C3260C"/>
              </a:buClr>
              <a:buSzPts val="2600"/>
              <a:buFont typeface="Georgia"/>
              <a:buNone/>
            </a:pPr>
            <a:r>
              <a:rPr b="1" i="0" lang="en-US" sz="20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Срок реализации проекта - 1 месяц </a:t>
            </a:r>
            <a:endParaRPr/>
          </a:p>
          <a:p>
            <a:pPr indent="0" lvl="0" marL="109537" marR="0" rtl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C3260C"/>
              </a:buClr>
              <a:buSzPts val="2600"/>
              <a:buFont typeface="Georgia"/>
              <a:buNone/>
            </a:pPr>
            <a:r>
              <a:rPr b="1" i="0" lang="en-US" sz="20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Условия реализации проекта:</a:t>
            </a:r>
            <a:endParaRPr/>
          </a:p>
          <a:p>
            <a:pPr indent="0" lvl="0" marL="109537" marR="0" rtl="0" algn="just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C3260C"/>
              </a:buClr>
              <a:buSzPts val="2600"/>
              <a:buFont typeface="Georgia"/>
              <a:buNone/>
            </a:pPr>
            <a:r>
              <a:rPr b="0" i="0" lang="en-US" sz="20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проект реализовался на базе МБДОУ №62 «Родничок» г. Северодвинска.</a:t>
            </a:r>
            <a:endParaRPr/>
          </a:p>
          <a:p>
            <a:pPr indent="0" lvl="0" marL="109537" marR="0" rtl="0" algn="just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C3260C"/>
              </a:buClr>
              <a:buSzPts val="2600"/>
              <a:buFont typeface="Georgia"/>
              <a:buNone/>
            </a:pPr>
            <a:r>
              <a:rPr b="1" i="0" lang="en-US" sz="20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Материально-технические ресурсы</a:t>
            </a:r>
            <a:r>
              <a:rPr b="0" i="0" lang="en-US" sz="20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</a:t>
            </a:r>
            <a:endParaRPr b="0" i="0" sz="20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165100" lvl="0" marL="109537" marR="0" rtl="0" algn="just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C3260C"/>
              </a:buClr>
              <a:buSzPts val="2600"/>
              <a:buFont typeface="Arial"/>
              <a:buChar char="•"/>
            </a:pPr>
            <a:r>
              <a:rPr b="0" i="0" lang="en-US" sz="20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иллюстрации по теме проекта,</a:t>
            </a:r>
            <a:endParaRPr/>
          </a:p>
          <a:p>
            <a:pPr indent="-165100" lvl="0" marL="109537" marR="0" rtl="0" algn="just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C3260C"/>
              </a:buClr>
              <a:buSzPts val="2600"/>
              <a:buFont typeface="Arial"/>
              <a:buChar char="•"/>
            </a:pPr>
            <a:r>
              <a:rPr b="0" i="0" lang="en-US" sz="20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цветные карандаши, листки бумаги,</a:t>
            </a:r>
            <a:endParaRPr/>
          </a:p>
          <a:p>
            <a:pPr indent="-165100" lvl="0" marL="109537" marR="0" rtl="0" algn="just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C3260C"/>
              </a:buClr>
              <a:buSzPts val="2600"/>
              <a:buFont typeface="Arial"/>
              <a:buChar char="•"/>
            </a:pPr>
            <a:r>
              <a:rPr b="0" i="0" lang="en-US" sz="20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детские доклады о профессиях их родителей,</a:t>
            </a:r>
            <a:endParaRPr/>
          </a:p>
          <a:p>
            <a:pPr indent="-165100" lvl="0" marL="109537" marR="0" rtl="0" algn="just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C3260C"/>
              </a:buClr>
              <a:buSzPts val="2600"/>
              <a:buFont typeface="Arial"/>
              <a:buChar char="•"/>
            </a:pPr>
            <a:r>
              <a:rPr b="0" i="0" lang="en-US" sz="20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художественная литература.</a:t>
            </a:r>
            <a:endParaRPr b="0" i="0" sz="20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109537" marR="0" rtl="0" algn="just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C3260C"/>
              </a:buClr>
              <a:buSzPts val="2600"/>
              <a:buFont typeface="Georgia"/>
              <a:buNone/>
            </a:pPr>
            <a:r>
              <a:rPr b="1" i="0" lang="en-US" sz="20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Финансовые ресурсы</a:t>
            </a:r>
            <a:r>
              <a:rPr b="0" i="0" lang="en-US" sz="20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имеющаяся база позволяет провести проект без дополнительных затрат.</a:t>
            </a:r>
            <a:endParaRPr/>
          </a:p>
          <a:p>
            <a:pPr indent="0" lvl="0" marL="109537" marR="0" rtl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C3260C"/>
              </a:buClr>
              <a:buSzPts val="2600"/>
              <a:buFont typeface="Georgia"/>
              <a:buNone/>
            </a:pPr>
            <a:r>
              <a:t/>
            </a:r>
            <a:endParaRPr b="0" i="0" sz="2000" u="none">
              <a:solidFill>
                <a:srgbClr val="404040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109537" marR="0" rtl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C3260C"/>
              </a:buClr>
              <a:buSzPts val="2600"/>
              <a:buFont typeface="Georgia"/>
              <a:buNone/>
            </a:pPr>
            <a:r>
              <a:t/>
            </a:r>
            <a:endParaRPr b="0" i="0" sz="2000" u="none">
              <a:solidFill>
                <a:srgbClr val="40404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17462" lvl="0" marL="228600" marR="0" rtl="0" algn="l">
              <a:spcBef>
                <a:spcPts val="700"/>
              </a:spcBef>
              <a:spcAft>
                <a:spcPts val="0"/>
              </a:spcAft>
              <a:buClr>
                <a:srgbClr val="C3260C"/>
              </a:buClr>
              <a:buSzPts val="2600"/>
              <a:buFont typeface="Georgia"/>
              <a:buNone/>
            </a:pPr>
            <a:r>
              <a:t/>
            </a:r>
            <a:endParaRPr b="0" i="0" sz="2000" u="none">
              <a:solidFill>
                <a:srgbClr val="40404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92" name="Google Shape;92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797300" y="4740275"/>
            <a:ext cx="2779712" cy="18716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4"/>
          <p:cNvSpPr txBox="1"/>
          <p:nvPr>
            <p:ph idx="4294967295" type="body"/>
          </p:nvPr>
        </p:nvSpPr>
        <p:spPr>
          <a:xfrm>
            <a:off x="165100" y="152400"/>
            <a:ext cx="9513900" cy="3581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3260C"/>
              </a:buClr>
              <a:buSzPts val="3120"/>
              <a:buFont typeface="Georgia"/>
              <a:buNone/>
            </a:pPr>
            <a:r>
              <a:rPr b="1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Подготовительный этап.</a:t>
            </a:r>
            <a:endParaRPr/>
          </a:p>
          <a:p>
            <a:pPr indent="0" lvl="0" marL="0" marR="0" rtl="0" algn="just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C3260C"/>
              </a:buClr>
              <a:buSzPts val="2600"/>
              <a:buFont typeface="Georgia"/>
              <a:buNone/>
            </a:pPr>
            <a:r>
              <a:t/>
            </a:r>
            <a:endParaRPr b="0" i="0" sz="2000" u="none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165100" lvl="0" marL="0" marR="0" rtl="0" algn="just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C3260C"/>
              </a:buClr>
              <a:buSzPts val="2600"/>
              <a:buFont typeface="Arial"/>
              <a:buChar char="•"/>
            </a:pPr>
            <a:r>
              <a:rPr b="0" i="0" lang="en-US" sz="20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Изучение педагогической литературы по данной проблеме.</a:t>
            </a:r>
            <a:endParaRPr/>
          </a:p>
          <a:p>
            <a:pPr indent="-165100" lvl="0" marL="0" marR="0" rtl="0" algn="just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C3260C"/>
              </a:buClr>
              <a:buSzPts val="2600"/>
              <a:buFont typeface="Arial"/>
              <a:buChar char="•"/>
            </a:pPr>
            <a:r>
              <a:rPr b="0" i="0" lang="en-US" sz="20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Подготовка художественной литературы и дидактических материалов для детей.</a:t>
            </a:r>
            <a:endParaRPr/>
          </a:p>
          <a:p>
            <a:pPr indent="-165100" lvl="0" marL="0" marR="0" rtl="0" algn="just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C3260C"/>
              </a:buClr>
              <a:buSzPts val="2600"/>
              <a:buFont typeface="Arial"/>
              <a:buChar char="•"/>
            </a:pPr>
            <a:r>
              <a:rPr b="0" i="0" lang="en-US" sz="20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Консультация для родителей «Профессии наших родителей». Цель – познакомить родителей с планом реализации  предстоящего проекта, помочь родителям рассказать детям  о своей  профессии.</a:t>
            </a:r>
            <a:endParaRPr/>
          </a:p>
          <a:p>
            <a:pPr indent="-17462" lvl="0" marL="228600" marR="0" rtl="0" algn="l">
              <a:spcBef>
                <a:spcPts val="700"/>
              </a:spcBef>
              <a:spcAft>
                <a:spcPts val="0"/>
              </a:spcAft>
              <a:buClr>
                <a:srgbClr val="C3260C"/>
              </a:buClr>
              <a:buSzPts val="2600"/>
              <a:buFont typeface="Georgia"/>
              <a:buNone/>
            </a:pPr>
            <a:r>
              <a:t/>
            </a:r>
            <a:endParaRPr b="0" i="0" sz="20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98" name="Google Shape;98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105400" y="3257550"/>
            <a:ext cx="4605338" cy="3309937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65100" y="3789362"/>
            <a:ext cx="4787901" cy="2778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5"/>
          <p:cNvSpPr txBox="1"/>
          <p:nvPr/>
        </p:nvSpPr>
        <p:spPr>
          <a:xfrm>
            <a:off x="165100" y="228600"/>
            <a:ext cx="9575700" cy="357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r>
              <a:rPr b="1" i="0" lang="en-US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Основной этап.</a:t>
            </a:r>
            <a:endParaRPr b="1" i="0" sz="2400" u="none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r>
              <a:rPr b="1" i="0" lang="en-US" sz="20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Проведение НОД «Профессии нашего города»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b="0" i="0" lang="en-US" sz="18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(образовательные области: познавательное развитие, социально-коммуникативное развитие)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r>
              <a:rPr b="1" i="0" lang="en-US" sz="20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Задачи:</a:t>
            </a:r>
            <a:endParaRPr/>
          </a:p>
          <a:p>
            <a:pPr indent="-11430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0" i="0" lang="en-US" sz="18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продолжать формировать представления у детей о разнообразных профессиях родного города;</a:t>
            </a:r>
            <a:endParaRPr/>
          </a:p>
          <a:p>
            <a:pPr indent="-11430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0" i="0" lang="en-US" sz="18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учить определять и называть предметы, необходимые для работы людям разных профессий;</a:t>
            </a:r>
            <a:endParaRPr/>
          </a:p>
          <a:p>
            <a:pPr indent="-11430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0" i="0" lang="en-US" sz="18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способствовать развитию связной речи, памяти, любознательности, наблюдательности;</a:t>
            </a:r>
            <a:endParaRPr/>
          </a:p>
          <a:p>
            <a:pPr indent="-11430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0" i="0" lang="en-US" sz="18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развивать воображение, внимание, логическое мышление;</a:t>
            </a:r>
            <a:endParaRPr/>
          </a:p>
          <a:p>
            <a:pPr indent="-11430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0" i="0" lang="en-US" sz="18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вызвать интерес к разным профессиям,   их значимости в нашей жизни;</a:t>
            </a:r>
            <a:endParaRPr/>
          </a:p>
          <a:p>
            <a:pPr indent="-11430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0" i="0" lang="en-US" sz="18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воспитывать уважение к труду человека.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05" name="Google Shape;105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448300" y="3733800"/>
            <a:ext cx="4292600" cy="2971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p1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33400" y="3733800"/>
            <a:ext cx="4433888" cy="29670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6"/>
          <p:cNvSpPr txBox="1"/>
          <p:nvPr/>
        </p:nvSpPr>
        <p:spPr>
          <a:xfrm>
            <a:off x="381000" y="288925"/>
            <a:ext cx="9225000" cy="234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None/>
            </a:pPr>
            <a:r>
              <a:rPr b="1" i="0" lang="en-US" sz="20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Проведение НОД «Кем быть» </a:t>
            </a:r>
            <a:endParaRPr/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b="0" i="0" lang="en-US" sz="18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(образовательные области: познавательное развитие, социально-коммуникативное развитие, речевое развитие)</a:t>
            </a:r>
            <a:endParaRPr/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None/>
            </a:pPr>
            <a:r>
              <a:rPr b="1" i="0" lang="en-US" sz="18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Задачи:</a:t>
            </a:r>
            <a:endParaRPr/>
          </a:p>
          <a:p>
            <a:pPr indent="-11430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0" i="0" lang="en-US" sz="18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способствовать развитию связной речи, мышления, памяти, любознательности, наблюдательности, активизировать и обогащать словарь детей;</a:t>
            </a:r>
            <a:endParaRPr/>
          </a:p>
          <a:p>
            <a:pPr indent="-11430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0" i="0" lang="en-US" sz="18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учить отстаивать собственную точку зрения, но также учитывать мнение сверстников;</a:t>
            </a:r>
            <a:endParaRPr/>
          </a:p>
          <a:p>
            <a:pPr indent="-11430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0" i="0" lang="en-US" sz="18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воспитывать желание выбрать себе профессию и стремление учиться.</a:t>
            </a:r>
            <a:endParaRPr/>
          </a:p>
        </p:txBody>
      </p:sp>
      <p:pic>
        <p:nvPicPr>
          <p:cNvPr id="112" name="Google Shape;112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324600" y="2868612"/>
            <a:ext cx="3148012" cy="37068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1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85800" y="3548062"/>
            <a:ext cx="4800600" cy="304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7"/>
          <p:cNvSpPr txBox="1"/>
          <p:nvPr>
            <p:ph idx="4294967295" type="body"/>
          </p:nvPr>
        </p:nvSpPr>
        <p:spPr>
          <a:xfrm>
            <a:off x="228600" y="442912"/>
            <a:ext cx="5632500" cy="54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3260C"/>
              </a:buClr>
              <a:buSzPts val="2600"/>
              <a:buFont typeface="Georgia"/>
              <a:buNone/>
            </a:pPr>
            <a:r>
              <a:rPr b="1" i="0" lang="en-US" sz="20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Проведение НОД « Кем я стану когда вырасту»</a:t>
            </a:r>
            <a:r>
              <a:rPr b="1" i="0" lang="en-US" sz="2000" u="none">
                <a:solidFill>
                  <a:srgbClr val="40404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/>
          </a:p>
          <a:p>
            <a:pPr indent="0" lvl="0" marL="0" marR="0" rtl="0" algn="just">
              <a:lnSpc>
                <a:spcPct val="100000"/>
              </a:lnSpc>
              <a:spcBef>
                <a:spcPts val="660"/>
              </a:spcBef>
              <a:spcAft>
                <a:spcPts val="0"/>
              </a:spcAft>
              <a:buClr>
                <a:srgbClr val="C3260C"/>
              </a:buClr>
              <a:buSzPts val="2340"/>
              <a:buFont typeface="Georgia"/>
              <a:buNone/>
            </a:pPr>
            <a:r>
              <a:rPr b="0" i="0" lang="en-US" sz="18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(образовательные области: художественно-эстетическое развитие, социально-коммуникативное развитие)</a:t>
            </a:r>
            <a:endParaRPr/>
          </a:p>
          <a:p>
            <a:pPr indent="0" lvl="0" marL="0" marR="0" rtl="0" algn="just">
              <a:lnSpc>
                <a:spcPct val="100000"/>
              </a:lnSpc>
              <a:spcBef>
                <a:spcPts val="660"/>
              </a:spcBef>
              <a:spcAft>
                <a:spcPts val="0"/>
              </a:spcAft>
              <a:buClr>
                <a:srgbClr val="C3260C"/>
              </a:buClr>
              <a:buSzPts val="2340"/>
              <a:buFont typeface="Georgia"/>
              <a:buNone/>
            </a:pPr>
            <a:r>
              <a:rPr b="0" i="0" lang="en-US" sz="18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Задачи:</a:t>
            </a:r>
            <a:endParaRPr/>
          </a:p>
          <a:p>
            <a:pPr indent="-148590" lvl="0" marL="0" marR="0" rtl="0" algn="just">
              <a:lnSpc>
                <a:spcPct val="100000"/>
              </a:lnSpc>
              <a:spcBef>
                <a:spcPts val="660"/>
              </a:spcBef>
              <a:spcAft>
                <a:spcPts val="0"/>
              </a:spcAft>
              <a:buClr>
                <a:srgbClr val="C3260C"/>
              </a:buClr>
              <a:buSzPts val="2340"/>
              <a:buFont typeface="Arial"/>
              <a:buChar char="•"/>
            </a:pPr>
            <a:r>
              <a:rPr b="0" i="0" lang="en-US" sz="18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учить передавать образ представителя профессии с помощью атрибутов (каска, кастрюля, картины и кисти, ножницы и фен);</a:t>
            </a:r>
            <a:endParaRPr/>
          </a:p>
          <a:p>
            <a:pPr indent="-148590" lvl="0" marL="0" marR="0" rtl="0" algn="just">
              <a:lnSpc>
                <a:spcPct val="100000"/>
              </a:lnSpc>
              <a:spcBef>
                <a:spcPts val="660"/>
              </a:spcBef>
              <a:spcAft>
                <a:spcPts val="0"/>
              </a:spcAft>
              <a:buClr>
                <a:srgbClr val="C3260C"/>
              </a:buClr>
              <a:buSzPts val="2340"/>
              <a:buFont typeface="Arial"/>
              <a:buChar char="•"/>
            </a:pPr>
            <a:r>
              <a:rPr b="0" i="0" lang="en-US" sz="18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закрепить умения детей изображать все части тела и лица;</a:t>
            </a:r>
            <a:endParaRPr/>
          </a:p>
          <a:p>
            <a:pPr indent="-148590" lvl="0" marL="0" marR="0" rtl="0" algn="just">
              <a:lnSpc>
                <a:spcPct val="100000"/>
              </a:lnSpc>
              <a:spcBef>
                <a:spcPts val="660"/>
              </a:spcBef>
              <a:spcAft>
                <a:spcPts val="0"/>
              </a:spcAft>
              <a:buClr>
                <a:srgbClr val="C3260C"/>
              </a:buClr>
              <a:buSzPts val="2340"/>
              <a:buFont typeface="Arial"/>
              <a:buChar char="•"/>
            </a:pPr>
            <a:r>
              <a:rPr b="0" i="0" lang="en-US" sz="18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учить детей анализировать простейшие схемы (фигурки человека в разных позах);</a:t>
            </a:r>
            <a:endParaRPr/>
          </a:p>
          <a:p>
            <a:pPr indent="-148590" lvl="0" marL="0" marR="0" rtl="0" algn="just">
              <a:lnSpc>
                <a:spcPct val="100000"/>
              </a:lnSpc>
              <a:spcBef>
                <a:spcPts val="660"/>
              </a:spcBef>
              <a:spcAft>
                <a:spcPts val="0"/>
              </a:spcAft>
              <a:buClr>
                <a:srgbClr val="C3260C"/>
              </a:buClr>
              <a:buSzPts val="2340"/>
              <a:buFont typeface="Arial"/>
              <a:buChar char="•"/>
            </a:pPr>
            <a:r>
              <a:rPr b="0" i="0" lang="en-US" sz="18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воспитывать самостоятельность, аккуратность    в процессе работы. </a:t>
            </a:r>
            <a:endParaRPr/>
          </a:p>
          <a:p>
            <a:pPr indent="-33972" lvl="0" marL="228600" marR="0" rtl="0" algn="l">
              <a:spcBef>
                <a:spcPts val="660"/>
              </a:spcBef>
              <a:spcAft>
                <a:spcPts val="0"/>
              </a:spcAft>
              <a:buClr>
                <a:srgbClr val="C3260C"/>
              </a:buClr>
              <a:buSzPts val="2340"/>
              <a:buFont typeface="Georgia"/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19" name="Google Shape;119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72200" y="1141412"/>
            <a:ext cx="3581400" cy="46847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8"/>
          <p:cNvSpPr txBox="1"/>
          <p:nvPr>
            <p:ph idx="4294967295" type="body"/>
          </p:nvPr>
        </p:nvSpPr>
        <p:spPr>
          <a:xfrm>
            <a:off x="152400" y="76200"/>
            <a:ext cx="5867400" cy="670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4445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3260C"/>
              </a:buClr>
              <a:buSzPts val="2600"/>
              <a:buFont typeface="Georgia"/>
              <a:buNone/>
            </a:pPr>
            <a:r>
              <a:rPr b="0" i="0" lang="en-US" sz="20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Для закрепления знаний детей использовались </a:t>
            </a:r>
            <a:r>
              <a:rPr b="1" i="0" lang="en-US" sz="18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дидактические игры:</a:t>
            </a:r>
            <a:endParaRPr b="1" i="0" sz="18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148590" lvl="0" marL="44450" marR="0" rtl="0" algn="just">
              <a:lnSpc>
                <a:spcPct val="90000"/>
              </a:lnSpc>
              <a:spcBef>
                <a:spcPts val="660"/>
              </a:spcBef>
              <a:spcAft>
                <a:spcPts val="0"/>
              </a:spcAft>
              <a:buClr>
                <a:srgbClr val="C3260C"/>
              </a:buClr>
              <a:buSzPts val="2340"/>
              <a:buFont typeface="Georgia"/>
              <a:buChar char="*"/>
            </a:pPr>
            <a:r>
              <a:rPr b="1" i="0" lang="en-US" sz="18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«Третий лишний»</a:t>
            </a:r>
            <a:endParaRPr/>
          </a:p>
          <a:p>
            <a:pPr indent="0" lvl="0" marL="44450" marR="0" rtl="0" algn="just">
              <a:lnSpc>
                <a:spcPct val="90000"/>
              </a:lnSpc>
              <a:spcBef>
                <a:spcPts val="660"/>
              </a:spcBef>
              <a:spcAft>
                <a:spcPts val="0"/>
              </a:spcAft>
              <a:buClr>
                <a:srgbClr val="C3260C"/>
              </a:buClr>
              <a:buSzPts val="2340"/>
              <a:buFont typeface="Georgia"/>
              <a:buNone/>
            </a:pPr>
            <a:r>
              <a:rPr b="0" i="0" lang="en-US" sz="18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Цель – развивать логическое мышление, монологовую речь, умение доказывать, закрепление знаний об особенностях разных профессий.</a:t>
            </a:r>
            <a:endParaRPr/>
          </a:p>
          <a:p>
            <a:pPr indent="-148590" lvl="0" marL="44450" marR="0" rtl="0" algn="l">
              <a:lnSpc>
                <a:spcPct val="90000"/>
              </a:lnSpc>
              <a:spcBef>
                <a:spcPts val="660"/>
              </a:spcBef>
              <a:spcAft>
                <a:spcPts val="0"/>
              </a:spcAft>
              <a:buClr>
                <a:srgbClr val="C3260C"/>
              </a:buClr>
              <a:buSzPts val="2340"/>
              <a:buFont typeface="Georgia"/>
              <a:buChar char="*"/>
            </a:pPr>
            <a:r>
              <a:rPr b="1" i="0" lang="en-US" sz="18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«Собери целое»</a:t>
            </a:r>
            <a:endParaRPr/>
          </a:p>
          <a:p>
            <a:pPr indent="0" lvl="0" marL="44450" marR="0" rtl="0" algn="l">
              <a:lnSpc>
                <a:spcPct val="90000"/>
              </a:lnSpc>
              <a:spcBef>
                <a:spcPts val="660"/>
              </a:spcBef>
              <a:spcAft>
                <a:spcPts val="0"/>
              </a:spcAft>
              <a:buClr>
                <a:srgbClr val="C3260C"/>
              </a:buClr>
              <a:buSzPts val="2340"/>
              <a:buFont typeface="Georgia"/>
              <a:buNone/>
            </a:pPr>
            <a:r>
              <a:rPr b="0" i="0" lang="en-US" sz="18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Цель - развивать внимание детей, закреплять знания о профессиях.</a:t>
            </a:r>
            <a:endParaRPr/>
          </a:p>
          <a:p>
            <a:pPr indent="-148590" lvl="0" marL="44450" marR="0" rtl="0" algn="l">
              <a:lnSpc>
                <a:spcPct val="90000"/>
              </a:lnSpc>
              <a:spcBef>
                <a:spcPts val="660"/>
              </a:spcBef>
              <a:spcAft>
                <a:spcPts val="0"/>
              </a:spcAft>
              <a:buClr>
                <a:srgbClr val="C3260C"/>
              </a:buClr>
              <a:buSzPts val="2340"/>
              <a:buFont typeface="Georgia"/>
              <a:buChar char="*"/>
            </a:pPr>
            <a:r>
              <a:rPr b="1" i="0" lang="en-US" sz="18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«Кому что подходит» («Профессии»)</a:t>
            </a:r>
            <a:endParaRPr/>
          </a:p>
          <a:p>
            <a:pPr indent="0" lvl="0" marL="44450" marR="0" rtl="0" algn="l">
              <a:lnSpc>
                <a:spcPct val="90000"/>
              </a:lnSpc>
              <a:spcBef>
                <a:spcPts val="660"/>
              </a:spcBef>
              <a:spcAft>
                <a:spcPts val="0"/>
              </a:spcAft>
              <a:buClr>
                <a:srgbClr val="C3260C"/>
              </a:buClr>
              <a:buSzPts val="2340"/>
              <a:buFont typeface="Georgia"/>
              <a:buNone/>
            </a:pPr>
            <a:r>
              <a:rPr b="0" i="0" lang="en-US" sz="18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Цель - продолжать учить детей соотносить профессию и определенный атрибут (предмет, развивать логическое мышление.</a:t>
            </a:r>
            <a:endParaRPr/>
          </a:p>
          <a:p>
            <a:pPr indent="-148590" lvl="0" marL="44450" marR="0" rtl="0" algn="l">
              <a:lnSpc>
                <a:spcPct val="90000"/>
              </a:lnSpc>
              <a:spcBef>
                <a:spcPts val="660"/>
              </a:spcBef>
              <a:spcAft>
                <a:spcPts val="0"/>
              </a:spcAft>
              <a:buClr>
                <a:srgbClr val="C3260C"/>
              </a:buClr>
              <a:buSzPts val="2340"/>
              <a:buFont typeface="Georgia"/>
              <a:buChar char="*"/>
            </a:pPr>
            <a:r>
              <a:rPr b="1" i="0" lang="en-US" sz="18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«Отгадай загадку»</a:t>
            </a:r>
            <a:endParaRPr/>
          </a:p>
          <a:p>
            <a:pPr indent="0" lvl="0" marL="44450" marR="0" rtl="0" algn="l">
              <a:lnSpc>
                <a:spcPct val="90000"/>
              </a:lnSpc>
              <a:spcBef>
                <a:spcPts val="660"/>
              </a:spcBef>
              <a:spcAft>
                <a:spcPts val="0"/>
              </a:spcAft>
              <a:buClr>
                <a:srgbClr val="C3260C"/>
              </a:buClr>
              <a:buSzPts val="2340"/>
              <a:buFont typeface="Georgia"/>
              <a:buNone/>
            </a:pPr>
            <a:r>
              <a:rPr b="0" i="0" lang="en-US" sz="18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Цель – развивать способность отгадывать загадки, приучать детей к рассуждению и доказательству, развивать способность к анализу.</a:t>
            </a:r>
            <a:endParaRPr/>
          </a:p>
          <a:p>
            <a:pPr indent="-148590" lvl="0" marL="44450" marR="0" rtl="0" algn="l">
              <a:lnSpc>
                <a:spcPct val="90000"/>
              </a:lnSpc>
              <a:spcBef>
                <a:spcPts val="660"/>
              </a:spcBef>
              <a:spcAft>
                <a:spcPts val="0"/>
              </a:spcAft>
              <a:buClr>
                <a:srgbClr val="C3260C"/>
              </a:buClr>
              <a:buSzPts val="2340"/>
              <a:buFont typeface="Georgia"/>
              <a:buChar char="*"/>
            </a:pPr>
            <a:r>
              <a:rPr b="1" i="0" lang="en-US" sz="18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«Кто больше назовет?»</a:t>
            </a:r>
            <a:endParaRPr/>
          </a:p>
          <a:p>
            <a:pPr indent="0" lvl="0" marL="44450" marR="0" rtl="0" algn="l">
              <a:lnSpc>
                <a:spcPct val="90000"/>
              </a:lnSpc>
              <a:spcBef>
                <a:spcPts val="660"/>
              </a:spcBef>
              <a:spcAft>
                <a:spcPts val="0"/>
              </a:spcAft>
              <a:buClr>
                <a:srgbClr val="C3260C"/>
              </a:buClr>
              <a:buSzPts val="2340"/>
              <a:buFont typeface="Georgia"/>
              <a:buNone/>
            </a:pPr>
            <a:r>
              <a:rPr b="0" i="0" lang="en-US" sz="18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Цель – закреплять знания названий  профессий, уточнить у детей знания о том, что входит в обязанности  .</a:t>
            </a:r>
            <a:endParaRPr b="1" i="0" sz="18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148590" lvl="0" marL="44450" marR="0" rtl="0" algn="l">
              <a:lnSpc>
                <a:spcPct val="90000"/>
              </a:lnSpc>
              <a:spcBef>
                <a:spcPts val="660"/>
              </a:spcBef>
              <a:spcAft>
                <a:spcPts val="0"/>
              </a:spcAft>
              <a:buClr>
                <a:srgbClr val="C3260C"/>
              </a:buClr>
              <a:buSzPts val="2340"/>
              <a:buFont typeface="Georgia"/>
              <a:buChar char="*"/>
            </a:pPr>
            <a:r>
              <a:rPr b="1" i="0" lang="en-US" sz="18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«Доскажи словечко»</a:t>
            </a:r>
            <a:endParaRPr/>
          </a:p>
          <a:p>
            <a:pPr indent="0" lvl="0" marL="44450" marR="0" rtl="0" algn="l">
              <a:lnSpc>
                <a:spcPct val="90000"/>
              </a:lnSpc>
              <a:spcBef>
                <a:spcPts val="660"/>
              </a:spcBef>
              <a:spcAft>
                <a:spcPts val="0"/>
              </a:spcAft>
              <a:buClr>
                <a:srgbClr val="C3260C"/>
              </a:buClr>
              <a:buSzPts val="2340"/>
              <a:buFont typeface="Georgia"/>
              <a:buNone/>
            </a:pPr>
            <a:r>
              <a:rPr b="0" i="0" lang="en-US" sz="18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Цель - закреплять знания о профессиях.</a:t>
            </a:r>
            <a:endParaRPr/>
          </a:p>
          <a:p>
            <a:pPr indent="-33972" lvl="0" marL="228600" marR="0" rtl="0" algn="l">
              <a:spcBef>
                <a:spcPts val="660"/>
              </a:spcBef>
              <a:spcAft>
                <a:spcPts val="0"/>
              </a:spcAft>
              <a:buClr>
                <a:srgbClr val="C3260C"/>
              </a:buClr>
              <a:buSzPts val="2340"/>
              <a:buFont typeface="Georgia"/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25" name="Google Shape;125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324600" y="1512887"/>
            <a:ext cx="2895600" cy="42497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Воздушный поток">
  <a:themeElements>
    <a:clrScheme name="Воздушный поток">
      <a:dk1>
        <a:srgbClr val="000000"/>
      </a:dk1>
      <a:lt1>
        <a:srgbClr val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