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CC693F2-6AFE-4D54-9B3D-F401B8EB2CC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83CC9EC-03C4-488B-99A0-51B86A9307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136904" cy="764704"/>
          </a:xfrm>
        </p:spPr>
        <p:txBody>
          <a:bodyPr/>
          <a:lstStyle/>
          <a:p>
            <a:r>
              <a:rPr lang="ru-RU" sz="2000" dirty="0" smtClean="0"/>
              <a:t>Муниципальное бюджетное дошкольное образовательное учреждение «Детский сад общеразвивающего вида № 52»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7992888" cy="46805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Презентация для занятия по пожарной безопасности в средней группе на тему: «Юный пожарный»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              Подготовили: Мамкина Т.А.</a:t>
            </a:r>
          </a:p>
          <a:p>
            <a:r>
              <a:rPr lang="ru-RU" sz="1800" dirty="0" smtClean="0"/>
              <a:t>                                                                                                           </a:t>
            </a:r>
            <a:r>
              <a:rPr lang="ru-RU" sz="1800" dirty="0" err="1" smtClean="0"/>
              <a:t>Шедогубова</a:t>
            </a:r>
            <a:r>
              <a:rPr lang="ru-RU" sz="1800" dirty="0" smtClean="0"/>
              <a:t> Т.И.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3356992"/>
            <a:ext cx="3600400" cy="328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1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3679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69"/>
            <a:ext cx="9131005" cy="6839031"/>
          </a:xfrm>
        </p:spPr>
      </p:pic>
    </p:spTree>
    <p:extLst>
      <p:ext uri="{BB962C8B-B14F-4D97-AF65-F5344CB8AC3E}">
        <p14:creationId xmlns:p14="http://schemas.microsoft.com/office/powerpoint/2010/main" val="24147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615"/>
            <a:ext cx="9144060" cy="6839385"/>
          </a:xfrm>
        </p:spPr>
      </p:pic>
    </p:spTree>
    <p:extLst>
      <p:ext uri="{BB962C8B-B14F-4D97-AF65-F5344CB8AC3E}">
        <p14:creationId xmlns:p14="http://schemas.microsoft.com/office/powerpoint/2010/main" val="8359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86162"/>
          </a:xfrm>
        </p:spPr>
      </p:pic>
    </p:spTree>
    <p:extLst>
      <p:ext uri="{BB962C8B-B14F-4D97-AF65-F5344CB8AC3E}">
        <p14:creationId xmlns:p14="http://schemas.microsoft.com/office/powerpoint/2010/main" val="2377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3145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9648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8" y="0"/>
            <a:ext cx="9145388" cy="6880103"/>
          </a:xfrm>
        </p:spPr>
      </p:pic>
    </p:spTree>
    <p:extLst>
      <p:ext uri="{BB962C8B-B14F-4D97-AF65-F5344CB8AC3E}">
        <p14:creationId xmlns:p14="http://schemas.microsoft.com/office/powerpoint/2010/main" val="273480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6252"/>
          </a:xfrm>
        </p:spPr>
      </p:pic>
    </p:spTree>
    <p:extLst>
      <p:ext uri="{BB962C8B-B14F-4D97-AF65-F5344CB8AC3E}">
        <p14:creationId xmlns:p14="http://schemas.microsoft.com/office/powerpoint/2010/main" val="12923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1783" cy="6858000"/>
          </a:xfrm>
        </p:spPr>
      </p:pic>
    </p:spTree>
    <p:extLst>
      <p:ext uri="{BB962C8B-B14F-4D97-AF65-F5344CB8AC3E}">
        <p14:creationId xmlns:p14="http://schemas.microsoft.com/office/powerpoint/2010/main" val="42749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68</TotalTime>
  <Words>39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Муниципальное бюджетное дошкольное образовательное учреждение «Детский сад общеразвивающего вида № 52»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2021-04-16T18:04:45Z</dcterms:created>
  <dcterms:modified xsi:type="dcterms:W3CDTF">2021-04-16T19:13:35Z</dcterms:modified>
</cp:coreProperties>
</file>