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84" r:id="rId3"/>
    <p:sldId id="283" r:id="rId4"/>
    <p:sldId id="282" r:id="rId5"/>
    <p:sldId id="281" r:id="rId6"/>
    <p:sldId id="290" r:id="rId7"/>
    <p:sldId id="286" r:id="rId8"/>
    <p:sldId id="285" r:id="rId9"/>
    <p:sldId id="287" r:id="rId10"/>
    <p:sldId id="28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64918-D5D6-41FD-A6F3-2EE262B8167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476672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Муниципальное бюджетное дошкольное образовательное учреждение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Шалдежский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детский сад «Теремок»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340769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Проект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«Умелые ручки»</a:t>
            </a:r>
            <a:endParaRPr lang="ru-RU" sz="2800" dirty="0"/>
          </a:p>
        </p:txBody>
      </p:sp>
      <p:pic>
        <p:nvPicPr>
          <p:cNvPr id="8" name="Рисунок 7" descr="https://lh4.googleusercontent.com/TQkEtN9GszcMoJAmpHodXKSegM1AWeKbrL4xIucbrQ8P7vT7DhEHBA8xm7BM29hHd9HpBjjDTuuxOsXCeXm6CWu0GYjbsJ_2B1Gbo2eDMzt1s9EYDdQbuSJzmOjyXeuDj6fvcmDQ9wOfT778e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420888"/>
            <a:ext cx="712879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355976" y="6165304"/>
            <a:ext cx="3960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Выполнила воспитатель: Чибисова Е.А.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764704"/>
            <a:ext cx="6768752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Используемая литература: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Примерная общеобразовательная программа дошкольного образования «От рождения до школы» под редакцией Н.Е.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Т.С. Комаровой, М.А. Васильевой</a:t>
            </a:r>
          </a:p>
          <a:p>
            <a:pPr marL="342900" indent="-34290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Янушко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Е.А. «Развитие мелкой моторики рук у детей раннего возраста»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Владос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2019г.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Комарова Т.С. «Детское художественное творчество». Для работы с детьми 2-7 лет. Методическое пособие для воспитателей и педагогов. – М: Мозаика – синтез, 2010г.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Фатеева А.А. «Рисуем без кисточки», Ярославль 2004.</a:t>
            </a:r>
          </a:p>
          <a:p>
            <a:pPr marL="342900" indent="-34290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Бардышева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Т.Ю. «Здравствуй, пальчик» Пальчиковые игры. – М.: «Карапуз». 2007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Горбушина С. Б. Игровые дидактические пособия для развития мелкой моторики и познавательных процессов у дошкольников.</a:t>
            </a:r>
          </a:p>
          <a:p>
            <a:pPr marL="342900" indent="-342900">
              <a:buAutoNum type="arabicPeriod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124744"/>
            <a:ext cx="1054720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творческих способностей детей.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Для воспитателя: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Заинтересовать родителей в развитии творческих способностей детей в изобразительной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Для детей: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Способствовать развитию мелкой моторики. Формировать сенсорные эталоны (цвет, форма,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величина). Формировать представление о вариативности использования различных материалов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рисования.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Для родителей: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Способствовать эмоциональному и эстетическому развитию детей, скрепление семьи, дружбы и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партнерских отношений.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1124744"/>
            <a:ext cx="73448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Актуальность данной проблемы определяется, тем, что у современных детей очень плохо развита мелкая моторика руки. Поэтому я присоединяюсь к мнению многих ученых и педагогов, что развивать ручные умения необходимо с раннего детства. Мелкая моторика – одна из сторон двигательной сферы, которая непосредственно связана с овладением предметными действиями, развитием продуктивных видов  деятельности, письмом, речью ребенка. Формирование же двигательных функций, в том числе и тонких движений рук, происходит в процессе взаимодействия ребенка с окружающим его предметным миром, в том числе через изобразительную деятельность. Вопрос развития мелкой моторики детей актуален на всех возрастных этапах дошкольного детства. Это неоднократно подчеркивается педагогами, психологами и другими специалистами в области дошкольного воспитания.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404664"/>
            <a:ext cx="7488832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Состав проектной группы: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Воспитатель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Дети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Родители</a:t>
            </a:r>
          </a:p>
          <a:p>
            <a:pPr>
              <a:buFont typeface="Wingdings" pitchFamily="2" charset="2"/>
              <a:buChar char="v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Возраст участников проекта: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(2-4лет)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Вид проекта: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Краткосрочный (с 16 марта по 20 марта 2020г.), творческий.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Форма работы: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Образовательная деятельность, самостоятельная деятельность детей, работа с родителями.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Интеграция: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Социально – коммуникативное развитие, художественно – эстетическое развитие, речевое развитие, познавательное развитие.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Следствие проекта: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Организовать выставку творческих работ совместной деятельности детей и родителей «Наши руки не для скуки».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476672"/>
            <a:ext cx="63367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План реализации проекта: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1 этап – подготовительный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Создание предметно – развивающей среды.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Подбор игр, для развития мелкой моторики.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Изучение научно – методической литературы</a:t>
            </a:r>
          </a:p>
          <a:p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UniComp\Desktop\развив. среда\033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16833"/>
            <a:ext cx="2952329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niComp\Desktop\развив. среда\002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niComp\Desktop\развив. среда\003.JPG"/>
          <p:cNvPicPr/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284984"/>
            <a:ext cx="259228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niComp\Desktop\развив. среда\045.JPG"/>
          <p:cNvPicPr/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284984"/>
            <a:ext cx="266429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niComp\Desktop\развив. среда\IMG_7851.JPG"/>
          <p:cNvPicPr/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32656"/>
            <a:ext cx="3240360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39552" y="3645024"/>
            <a:ext cx="1979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6237312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Панно «Разноцветная полянка»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6136" y="2780928"/>
            <a:ext cx="20558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Центр творчества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9912" y="6021288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Игры с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крышками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6021288"/>
            <a:ext cx="2307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Игры с счетными палочками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UniComp\Desktop\Фото для аттестации (2)\IMG_7853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81642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niComp\Desktop\развив. среда\IMG_7840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3356992"/>
            <a:ext cx="381642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мои фото\2021-01-27\007.JPG"/>
          <p:cNvPicPr/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356992"/>
            <a:ext cx="407196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860032" y="6165304"/>
            <a:ext cx="3074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Дидактическая игра «Мозаика»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6165304"/>
            <a:ext cx="3209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Коврик для развития мелкой моторики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584" y="3068960"/>
            <a:ext cx="2712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Трафарет для детского творчества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D:\мои фото\2021-01-26\02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04664"/>
            <a:ext cx="4104456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4716016" y="3068960"/>
            <a:ext cx="3062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Игра «Разноцветные прищепки»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404664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 этап – практическая деятельность с детьми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Игры на развитие мелкой моторики.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Изготовление дидактических пособий по изобразительной деятельности.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Совместная деятельность с детьми подгруппами и индивидуально по оригинальным и нетрадиционным техникам рисования.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:\мои фото\2021-01-26\020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2592288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D:\мои фото\2021-01-26\021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844825"/>
            <a:ext cx="2736304" cy="1872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:\мои фото\2021-01-27\011.JPG"/>
          <p:cNvPicPr/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005064"/>
            <a:ext cx="2808312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C:\Users\UniComp\Desktop\развив. среда\IMG_8005.JPG"/>
          <p:cNvPicPr/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844825"/>
            <a:ext cx="2880320" cy="187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niComp\Desktop\развив. среда\IMG_8007.JPG"/>
          <p:cNvPicPr/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005064"/>
            <a:ext cx="28803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niComp\Desktop\Фото для аттестации (2)\IMG_7797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1844823"/>
            <a:ext cx="2664296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79512" y="3717032"/>
            <a:ext cx="2918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Световой стол для рисования песком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4168" y="3717032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Рисование ладошками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31840" y="3717032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Игра «Почини машину»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6309320"/>
            <a:ext cx="1951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Игра «Заштопай одежду»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47864" y="6309320"/>
            <a:ext cx="2024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Игра «Веселые червячки»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764704"/>
            <a:ext cx="7416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3 этап – заключительный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Выставка творческих работ совместной деятельности детей и  родителей.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UniComp\Desktop\развив. среда\010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77686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71600" y="764704"/>
            <a:ext cx="7916078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Результат проекта: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Для воспитателя: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Заинтересовала родителей в развитии творческих способностей детей.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Для детей: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Сформированы сенсорные эталоны (цвет, форма, величина).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Имеют представления о вариативности использования различных материалов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рисования.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Для родителей: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Получили эмоциональное удовлетворение при совместной деятельности с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детьми.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625</Words>
  <Application>Microsoft Office PowerPoint</Application>
  <PresentationFormat>Экран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UniComp</dc:creator>
  <cp:lastModifiedBy>UniComp</cp:lastModifiedBy>
  <cp:revision>36</cp:revision>
  <dcterms:created xsi:type="dcterms:W3CDTF">2020-02-17T16:28:56Z</dcterms:created>
  <dcterms:modified xsi:type="dcterms:W3CDTF">2021-04-21T16:45:18Z</dcterms:modified>
</cp:coreProperties>
</file>