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62" r:id="rId5"/>
    <p:sldId id="258" r:id="rId6"/>
    <p:sldId id="261" r:id="rId7"/>
    <p:sldId id="265" r:id="rId8"/>
    <p:sldId id="260" r:id="rId9"/>
    <p:sldId id="263" r:id="rId10"/>
    <p:sldId id="273" r:id="rId11"/>
    <p:sldId id="272" r:id="rId12"/>
    <p:sldId id="266" r:id="rId13"/>
    <p:sldId id="267" r:id="rId14"/>
    <p:sldId id="268" r:id="rId15"/>
    <p:sldId id="269" r:id="rId16"/>
    <p:sldId id="274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3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11" Type="http://schemas.openxmlformats.org/officeDocument/2006/relationships/image" Target="../media/image59.jpeg"/><Relationship Id="rId5" Type="http://schemas.openxmlformats.org/officeDocument/2006/relationships/image" Target="../media/image53.jpeg"/><Relationship Id="rId10" Type="http://schemas.openxmlformats.org/officeDocument/2006/relationships/image" Target="../media/image58.jpeg"/><Relationship Id="rId4" Type="http://schemas.openxmlformats.org/officeDocument/2006/relationships/image" Target="../media/image52.jpeg"/><Relationship Id="rId9" Type="http://schemas.openxmlformats.org/officeDocument/2006/relationships/image" Target="../media/image5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Relationship Id="rId9" Type="http://schemas.openxmlformats.org/officeDocument/2006/relationships/image" Target="../media/image6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13" Type="http://schemas.openxmlformats.org/officeDocument/2006/relationships/image" Target="../media/image77.png"/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12" Type="http://schemas.openxmlformats.org/officeDocument/2006/relationships/image" Target="../media/image7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jpeg"/><Relationship Id="rId11" Type="http://schemas.openxmlformats.org/officeDocument/2006/relationships/image" Target="../media/image75.jpeg"/><Relationship Id="rId5" Type="http://schemas.openxmlformats.org/officeDocument/2006/relationships/image" Target="../media/image69.jpeg"/><Relationship Id="rId15" Type="http://schemas.openxmlformats.org/officeDocument/2006/relationships/image" Target="../media/image79.png"/><Relationship Id="rId10" Type="http://schemas.openxmlformats.org/officeDocument/2006/relationships/image" Target="../media/image74.jpeg"/><Relationship Id="rId4" Type="http://schemas.openxmlformats.org/officeDocument/2006/relationships/image" Target="../media/image68.jpeg"/><Relationship Id="rId9" Type="http://schemas.openxmlformats.org/officeDocument/2006/relationships/image" Target="../media/image73.jpeg"/><Relationship Id="rId14" Type="http://schemas.openxmlformats.org/officeDocument/2006/relationships/image" Target="../media/image7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e-background-snow-snowflakes-download-png-4753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4285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детский сад №28 Кировского района г. Санкт-Петербурга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504" y="6198693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  Федорова Оксана Андреевна </a:t>
            </a:r>
          </a:p>
        </p:txBody>
      </p:sp>
      <p:pic>
        <p:nvPicPr>
          <p:cNvPr id="6" name="Рисунок 5" descr="https://i.pinimg.com/originals/c6/f5/a1/c6f5a16e8117c32827480b3eeec4d97d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0000">
            <a:off x="2561889" y="855055"/>
            <a:ext cx="4032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4000504"/>
            <a:ext cx="91440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Проект</a:t>
            </a:r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:</a:t>
            </a:r>
          </a:p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«Весёлые снеговики»</a:t>
            </a:r>
            <a:endParaRPr lang="ru-RU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e-background-snow-snowflakes-download-png-4753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IMG_20190430_10503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8662" y="428604"/>
            <a:ext cx="7286676" cy="604260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928662" y="428604"/>
            <a:ext cx="7286676" cy="6000792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e-background-snow-snowflakes-download-png-4753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Опыт №1  «Свойства и состояния воды»</a:t>
            </a:r>
          </a:p>
        </p:txBody>
      </p:sp>
      <p:pic>
        <p:nvPicPr>
          <p:cNvPr id="4" name="Рисунок 3" descr="IMG-20190228-WA001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9454" y="500042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-20190228-WA001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500042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-20190228-WA004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60" y="857232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-20190228-WA0051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857232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IMG_20190204_11140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29454" y="3571876"/>
            <a:ext cx="2000271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IMG-20190225-WA0034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28860" y="3786190"/>
            <a:ext cx="2015867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IMG-20190225-WA0038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3429000"/>
            <a:ext cx="2036449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detsad-90502-1422784468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4876" y="3786190"/>
            <a:ext cx="2026800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e-background-snow-snowflakes-download-png-4753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Опыт №2  «Бегущая вода»</a:t>
            </a:r>
          </a:p>
        </p:txBody>
      </p:sp>
      <p:pic>
        <p:nvPicPr>
          <p:cNvPr id="4" name="Рисунок 3" descr="IMG_20190228_11412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16" y="3786190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190228_11421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9454" y="571480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190228_11502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050" y="3929066"/>
            <a:ext cx="3600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-20190228-WA0007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60" y="785794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-20190228-WA0011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571480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IMG-20190228-WA0020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786190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IMG-20190228-WA0022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785794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e-background-snow-snowflakes-download-png-4753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Опыт №3  «Радуга в стакане»</a:t>
            </a:r>
          </a:p>
        </p:txBody>
      </p:sp>
      <p:pic>
        <p:nvPicPr>
          <p:cNvPr id="4" name="Рисунок 3" descr="IMG_20190225_09505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050" y="3714752"/>
            <a:ext cx="3599999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190228_12305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3929066"/>
            <a:ext cx="214314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190301_125827.jpg"/>
          <p:cNvPicPr>
            <a:picLocks noChangeAspect="1"/>
          </p:cNvPicPr>
          <p:nvPr/>
        </p:nvPicPr>
        <p:blipFill>
          <a:blip r:embed="rId5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86578" y="3929066"/>
            <a:ext cx="2127274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-20190225-WA003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642918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-20190225-WA0051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00430" y="642918"/>
            <a:ext cx="2066599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IMG-20190225-WA0065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388" y="642918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e-background-snow-snowflakes-download-png-4753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Снежные постройки</a:t>
            </a:r>
          </a:p>
        </p:txBody>
      </p:sp>
      <p:pic>
        <p:nvPicPr>
          <p:cNvPr id="6" name="Рисунок 5" descr="IMG_20190114_11565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571480"/>
            <a:ext cx="288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IMG_20190204_113129п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4876" y="3214686"/>
            <a:ext cx="1620000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IMG_20190212_173700п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2857496"/>
            <a:ext cx="162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IMG_20190212_173719п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14612" y="3214686"/>
            <a:ext cx="1620000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IMG_20190304_112858п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58082" y="2857496"/>
            <a:ext cx="1598593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MG_20190115_112944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36" y="571480"/>
            <a:ext cx="288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IMG_20181213_112020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40" y="857232"/>
            <a:ext cx="288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20181227_112022п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2976" y="4500570"/>
            <a:ext cx="1643074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IMG_20190204_115112п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86512" y="4572008"/>
            <a:ext cx="1620000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e-background-snow-snowflakes-download-png-4753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t0mxfGmG6ZU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642918"/>
            <a:ext cx="2723979" cy="2042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Спортивный досуг «День снеговика»</a:t>
            </a:r>
          </a:p>
        </p:txBody>
      </p:sp>
      <p:pic>
        <p:nvPicPr>
          <p:cNvPr id="7" name="Рисунок 6" descr="BImN1xN90jw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132" y="4643446"/>
            <a:ext cx="2723979" cy="2042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oOt_IIT7uqs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68" y="2143116"/>
            <a:ext cx="2143140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pKfk9x_aKPY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714620"/>
            <a:ext cx="2723979" cy="2042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Sew6WpPbO8Q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4643446"/>
            <a:ext cx="2723979" cy="2042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3itL8TS1uDU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132" y="642918"/>
            <a:ext cx="2723979" cy="2042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ZsBlOBvx2ww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074" y="2643182"/>
            <a:ext cx="2723979" cy="2042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he-background-snow-snowflakes-download-png-47533.png">
            <a:extLst>
              <a:ext uri="{FF2B5EF4-FFF2-40B4-BE49-F238E27FC236}">
                <a16:creationId xmlns:a16="http://schemas.microsoft.com/office/drawing/2014/main" id="{D81E821F-3BC6-480A-9C92-54AA931B10D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E5A5CD8-F4F5-4A2D-91D3-767E822A17F0}"/>
              </a:ext>
            </a:extLst>
          </p:cNvPr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Взаимодействие с родителями</a:t>
            </a:r>
          </a:p>
        </p:txBody>
      </p:sp>
      <p:pic>
        <p:nvPicPr>
          <p:cNvPr id="6" name="Рисунок 5" descr="OjPHDAb3nFg.jpg">
            <a:extLst>
              <a:ext uri="{FF2B5EF4-FFF2-40B4-BE49-F238E27FC236}">
                <a16:creationId xmlns:a16="http://schemas.microsoft.com/office/drawing/2014/main" id="{D65ECEAF-6CA3-49D3-8178-1F3059854BEC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571480"/>
            <a:ext cx="1440000" cy="19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/>
        </p:spPr>
      </p:pic>
      <p:pic>
        <p:nvPicPr>
          <p:cNvPr id="7" name="Рисунок 6" descr="3mOk17fFpRU.jpg">
            <a:extLst>
              <a:ext uri="{FF2B5EF4-FFF2-40B4-BE49-F238E27FC236}">
                <a16:creationId xmlns:a16="http://schemas.microsoft.com/office/drawing/2014/main" id="{00B09D3D-9440-4DE8-BC42-AD4EC887A3B5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958" y="500042"/>
            <a:ext cx="1440000" cy="19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/>
        </p:spPr>
      </p:pic>
      <p:pic>
        <p:nvPicPr>
          <p:cNvPr id="8" name="Рисунок 7" descr="oKXJ6Az6EcI.jpg">
            <a:extLst>
              <a:ext uri="{FF2B5EF4-FFF2-40B4-BE49-F238E27FC236}">
                <a16:creationId xmlns:a16="http://schemas.microsoft.com/office/drawing/2014/main" id="{92FF53C0-3D7D-4EDC-B32C-6B9753DF47E0}"/>
              </a:ext>
            </a:extLst>
          </p:cNvPr>
          <p:cNvPicPr/>
          <p:nvPr/>
        </p:nvPicPr>
        <p:blipFill>
          <a:blip r:embed="rId5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72132" y="4643446"/>
            <a:ext cx="1440000" cy="19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/>
        </p:spPr>
      </p:pic>
      <p:pic>
        <p:nvPicPr>
          <p:cNvPr id="9" name="Рисунок 8" descr="335J947KMHk.jpg">
            <a:extLst>
              <a:ext uri="{FF2B5EF4-FFF2-40B4-BE49-F238E27FC236}">
                <a16:creationId xmlns:a16="http://schemas.microsoft.com/office/drawing/2014/main" id="{E6DD1AA9-BA3B-43EC-998D-4C989A60E804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8992" y="4643446"/>
            <a:ext cx="1440000" cy="19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/>
        </p:spPr>
      </p:pic>
      <p:pic>
        <p:nvPicPr>
          <p:cNvPr id="10" name="Рисунок 9" descr="enmfn__Myf0.jpg">
            <a:extLst>
              <a:ext uri="{FF2B5EF4-FFF2-40B4-BE49-F238E27FC236}">
                <a16:creationId xmlns:a16="http://schemas.microsoft.com/office/drawing/2014/main" id="{0A8E88A9-D4E5-47D5-AC34-36F90A7978B4}"/>
              </a:ext>
            </a:extLst>
          </p:cNvPr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57884" y="714356"/>
            <a:ext cx="1440000" cy="19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/>
        </p:spPr>
      </p:pic>
      <p:pic>
        <p:nvPicPr>
          <p:cNvPr id="11" name="Рисунок 10" descr="akKxO0i6-BM.jpg">
            <a:extLst>
              <a:ext uri="{FF2B5EF4-FFF2-40B4-BE49-F238E27FC236}">
                <a16:creationId xmlns:a16="http://schemas.microsoft.com/office/drawing/2014/main" id="{1AE9442B-CA1F-48F2-BF1B-31B1DCD11F8F}"/>
              </a:ext>
            </a:extLst>
          </p:cNvPr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57356" y="714356"/>
            <a:ext cx="1440000" cy="19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/>
        </p:spPr>
      </p:pic>
      <p:pic>
        <p:nvPicPr>
          <p:cNvPr id="12" name="Рисунок 11" descr="t1rv789xBOM.jpg">
            <a:extLst>
              <a:ext uri="{FF2B5EF4-FFF2-40B4-BE49-F238E27FC236}">
                <a16:creationId xmlns:a16="http://schemas.microsoft.com/office/drawing/2014/main" id="{21D82AF9-3EB1-4D19-A6E8-87A5FD82EFB9}"/>
              </a:ext>
            </a:extLst>
          </p:cNvPr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43306" y="5072074"/>
            <a:ext cx="1714512" cy="1622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/>
        </p:spPr>
      </p:pic>
      <p:pic>
        <p:nvPicPr>
          <p:cNvPr id="13" name="Рисунок 12" descr="nKwWW3EgatY.jpg">
            <a:extLst>
              <a:ext uri="{FF2B5EF4-FFF2-40B4-BE49-F238E27FC236}">
                <a16:creationId xmlns:a16="http://schemas.microsoft.com/office/drawing/2014/main" id="{D78AA3F5-792F-4DE3-AE6F-DEDFF2383200}"/>
              </a:ext>
            </a:extLst>
          </p:cNvPr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68" y="857232"/>
            <a:ext cx="2000264" cy="1622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/>
        </p:spPr>
      </p:pic>
      <p:pic>
        <p:nvPicPr>
          <p:cNvPr id="14" name="Рисунок 13" descr="IMG_20171219_130807.jpg">
            <a:extLst>
              <a:ext uri="{FF2B5EF4-FFF2-40B4-BE49-F238E27FC236}">
                <a16:creationId xmlns:a16="http://schemas.microsoft.com/office/drawing/2014/main" id="{338DD014-AF1D-457F-9758-F85E24655F6D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446" y="2428868"/>
            <a:ext cx="162000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0352686B-5221-40D1-9D66-966F6E46B4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4903" y="4214818"/>
            <a:ext cx="1678695" cy="23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101517D1-838C-421E-8F7A-8917EDC39D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2289539"/>
            <a:ext cx="1571636" cy="21907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00808B6E-D05C-4049-B202-8C206379D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4214818"/>
            <a:ext cx="1678715" cy="23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3">
            <a:extLst>
              <a:ext uri="{FF2B5EF4-FFF2-40B4-BE49-F238E27FC236}">
                <a16:creationId xmlns:a16="http://schemas.microsoft.com/office/drawing/2014/main" id="{D9C4713A-B798-42B3-B1AF-C471BC7362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2571744"/>
            <a:ext cx="1678694" cy="23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514551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e-background-snow-snowflakes-download-png-4753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2500306"/>
            <a:ext cx="840326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</a:p>
        </p:txBody>
      </p:sp>
      <p:pic>
        <p:nvPicPr>
          <p:cNvPr id="4" name="Рисунок 3" descr="snowman-3d-cute-banner-5954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28794" y="3812748"/>
            <a:ext cx="5572164" cy="30452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e-background-snow-snowflakes-download-png-4753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85918" y="285728"/>
            <a:ext cx="5857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14282" y="1643050"/>
            <a:ext cx="871543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дошкольного возраста очень эмоциональны и ярко реагируют на сезонные изменения в природе.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 интересны все проявления зимы: снегопад, метель, иней на деревьях.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Также дошкольники любят игры со снегом на прогулках.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Образовательная деятельность с детьми в рамках проекта охватывает все виды деятельности. Это позволяет развивать у дошкольников творческие способности, интерес к познавательно-исследовательской деятельности, обогащать их словарный запас, сохранять и укреплять здоровье.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4.bp.blogspot.com/-79PjCXWRlwc/W94iLS7IdgI/AAAAAAAAKZ8/J1WluHmDuBotIYw3BAEFbUCck5F6oIoRACLcBGAs/s1600/kisspng-santa-claus-snowman-christmas-clip-art-snowman-5a70b577d0bf16.8992460815173359278551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4214818"/>
            <a:ext cx="4158812" cy="2427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e-background-snow-snowflakes-download-png-4753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85918" y="0"/>
            <a:ext cx="5857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Паспорт проекта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44" y="642918"/>
          <a:ext cx="8858312" cy="6169152"/>
        </p:xfrm>
        <a:graphic>
          <a:graphicData uri="http://schemas.openxmlformats.org/drawingml/2006/table">
            <a:tbl>
              <a:tblPr/>
              <a:tblGrid>
                <a:gridCol w="1714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3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26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Проблема</a:t>
                      </a: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Заинтересовать и вовлечь родителей и детей к совместной экспериментальной деятельности</a:t>
                      </a: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3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Название проекта</a:t>
                      </a: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«Весёлые снеговики»</a:t>
                      </a: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9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Цель</a:t>
                      </a: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2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создать условия для развития познавательных, исследовательских и творческих способностей детей в процессе проектной деятельности; приобщить их к культуре зимних забав</a:t>
                      </a: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46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Задачи</a:t>
                      </a: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познакомить дошкольников с историей возникновения снеговика;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организовать продуктивную деятельность по изготовлению снеговиков своими руками из разных материалов;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организовать изобразительную деятельность по теме проекта (лепку, рисование, аппликацию);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развивать речь, мышление, любознательность, наблюдательность, память детей посредством разучивания стихотворений о снеговике;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организовать познавательно-исследовательскую деятельность - опыты с</a:t>
                      </a:r>
                      <a:r>
                        <a:rPr lang="ru-RU" sz="1600" b="0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водой, с</a:t>
                      </a: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негом и льдом;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закрепить представления о свойствах воды - ее превращениях в снег и лед;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развивать творческие способности дошкольников в ходе совместной деятельности с педагогами и родителями;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вовлечь родителей в образовательную деятельность в рамках проекта.</a:t>
                      </a: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15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Образовательные области</a:t>
                      </a: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 </a:t>
                      </a: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Познавательное развитие;                 </a:t>
                      </a: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4. </a:t>
                      </a: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Социально-коммуникативное развитие;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 </a:t>
                      </a: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Речевое развитие;                             </a:t>
                      </a:r>
                      <a:r>
                        <a:rPr lang="ru-RU" sz="1600" b="0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5. </a:t>
                      </a: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Физическое развитие.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 </a:t>
                      </a:r>
                      <a:r>
                        <a:rPr lang="ru-RU" sz="1600" b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Художественно-эстетическое развитие;</a:t>
                      </a: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e-background-snow-snowflakes-download-png-4753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Паутинка проекта «Веселые снеговики»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500041"/>
          <a:ext cx="9144000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146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7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573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289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4450">
                <a:tc gridSpan="4">
                  <a:txBody>
                    <a:bodyPr/>
                    <a:lstStyle/>
                    <a:p>
                      <a:pPr marL="0" marR="0" indent="0" algn="ctr" defTabSz="684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Познавательное развитие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4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736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Опыты: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1.Свойства воды, снега, льда;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2.Замерзание воды;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3.Таяние снега, льда в помещении;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Закрашивание снега красками;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5.«Бегущая вода»;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6.«Радуга в стакане» (лед).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Беседы: «Что такое снег?», «Зимние забавы», «Почему нельзя есть снег?»;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Просмотр презентации: «История возникновения снеговика», «Таяние снега»;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Рассматривание иллюстраций: «Снежные постройки», «Природа зимой», «Снежинки»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Утренняя гимнастика: «</a:t>
                      </a: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Снеговичок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П/И: «Снеговик», «Снежная королева», «Снежки», «Салки со снежками».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Физминутки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 «Снеговик», «Лепим мы снеговика»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Оформление прогулочной площадки снежными постройками.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Спортивный досуг: «День Снеговика».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4450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Художественно-эстетическое развитие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Социально-коммуникативное развитие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80023">
                <a:tc grid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Художественное творчество: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Рисование: «Мой веселый снеговик»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Аппликация из салфеток (коллективная) «Веселый снеговик»;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Лепка «Снеговик».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Музыкальное воспитание: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Прослушивание песен о снеговиках: «Марш веселых снеговиков», «Мы катаем снежный ком», «Жил веселый, смешной снеговик».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И: «Собери снеговика», «Одень снеговика», «Собери картинку»,</a:t>
                      </a:r>
                      <a:r>
                        <a:rPr lang="ru-RU" sz="1400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пазлы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Сюжетно-ролевые игры: «Снеговик заболел», «В гостях у снеговика», «Снеговик-почтовик»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450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Речевое развитие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Взаимодействие с родителями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90053">
                <a:tc gridSpan="3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художественной литературы: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Прослушивание аудиосказки Г.Х.Андерсена «Снеговик»;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стихотворений: </a:t>
                      </a: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Д.Алверно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«Снеговик, снеговик», </a:t>
                      </a: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В.Пузырёв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«Кто стоит у нашей ёлки?», </a:t>
                      </a: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В.Сутеев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«Ёлка», Е.Седова «Снеговик».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Сотникова Р. Н. «Сказка про снеговика», И.Ревю</a:t>
                      </a:r>
                      <a:r>
                        <a:rPr lang="ru-RU" sz="1400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«Находчивый друг»,</a:t>
                      </a:r>
                      <a:r>
                        <a:rPr lang="ru-RU" sz="1400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Галимова</a:t>
                      </a:r>
                      <a:r>
                        <a:rPr lang="ru-RU" sz="1400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Р.Ф. «Как снеговики к Деду Морозу ходили»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Развитие речи: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Разгадывание загадок;    Разучивание стихотворений;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Беседы о зиме, приметах, зимних забавах, об истории снеговика;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1.Информирование о целях проекта;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2.Создание книги;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3.Выставка детских работ «Такие разные снеговики»;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 Создание творческих работ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5.Просмотр м/</a:t>
                      </a: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«Снеговик-почтовик», «Феи- как построить снеговика», «Летние снеговики», «Когда зажигаются ёлки».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e-background-snow-snowflakes-download-png-4753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190515_15253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642918"/>
            <a:ext cx="4357718" cy="3268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20190515_15412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248" y="3143248"/>
            <a:ext cx="4643470" cy="34826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Выставка книг, рассматривание иллюстраций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800px_COLOURBOX9517062р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71537" y="3857627"/>
            <a:ext cx="2383957" cy="3061261"/>
          </a:xfrm>
          <a:prstGeom prst="rect">
            <a:avLst/>
          </a:prstGeom>
        </p:spPr>
      </p:pic>
      <p:pic>
        <p:nvPicPr>
          <p:cNvPr id="8" name="Рисунок 7" descr="1513095809_8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7752" y="785794"/>
            <a:ext cx="3423389" cy="2520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e-background-snow-snowflakes-download-png-4753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</a:p>
        </p:txBody>
      </p:sp>
      <p:pic>
        <p:nvPicPr>
          <p:cNvPr id="6" name="Рисунок 5" descr="detsad-1113602-149121412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642918"/>
            <a:ext cx="2196718" cy="16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detsad-1113602-149124018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28860" y="857232"/>
            <a:ext cx="2143145" cy="16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detsad-1113602-149124026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642918"/>
            <a:ext cx="2143145" cy="16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detsad-1113602-1491240387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15140" y="857232"/>
            <a:ext cx="2143145" cy="16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IMG_20190520_154136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752" y="2928934"/>
            <a:ext cx="4080000" cy="30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IMG_20190520_154401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928934"/>
            <a:ext cx="4080000" cy="30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e-background-snow-snowflakes-download-png-4753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Аппликация по теме: «Веселый снеговик»</a:t>
            </a:r>
          </a:p>
        </p:txBody>
      </p:sp>
      <p:pic>
        <p:nvPicPr>
          <p:cNvPr id="4" name="Рисунок 3" descr="IMG-20190222-WA001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3857628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190220_16001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67245">
            <a:off x="515699" y="733988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190220_16083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61785">
            <a:off x="6446878" y="780450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190515_125447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0826" y="3857628"/>
            <a:ext cx="2000264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IMG_20190220_16093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612" y="2071678"/>
            <a:ext cx="3600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e-background-snow-snowflakes-download-png-4753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Лепка по теме: «Снеговик»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_20190213_09380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612" y="3929066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190213_09510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578" y="642918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IMG_20190213_09571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642918"/>
            <a:ext cx="3600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IMG_20190213_095809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929066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IMG_20190213_100619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88"/>
          <a:stretch>
            <a:fillRect/>
          </a:stretch>
        </p:blipFill>
        <p:spPr>
          <a:xfrm>
            <a:off x="5143504" y="3929066"/>
            <a:ext cx="3628321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IMG_20190213_094135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642918"/>
            <a:ext cx="2025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e-background-snow-snowflakes-download-png-4753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Рисование по теме: «Мой веселый снеговик»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190307_09042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3786190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190307_09043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642918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190307_09044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642918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IMG_20190307_102845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29190" y="3786190"/>
            <a:ext cx="3857652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1379</TotalTime>
  <Words>731</Words>
  <Application>Microsoft Office PowerPoint</Application>
  <PresentationFormat>Экран (4:3)</PresentationFormat>
  <Paragraphs>83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 Некрасов</dc:creator>
  <cp:lastModifiedBy>Ксюша</cp:lastModifiedBy>
  <cp:revision>71</cp:revision>
  <dcterms:created xsi:type="dcterms:W3CDTF">2019-05-14T19:13:55Z</dcterms:created>
  <dcterms:modified xsi:type="dcterms:W3CDTF">2021-04-23T19:59:15Z</dcterms:modified>
</cp:coreProperties>
</file>