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dirty="0"/>
              <a:t>4/23/2021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4/23/2021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4/23/2021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4/23/2021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4/23/2021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4/23/2021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4/23/2021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4/23/2021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4/23/2021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4/23/2021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4/23/2021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4/23/2021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/>
              <a:t>ТЕХНИКА  БЕЗОПАСНОСТИ ПРИ РАБОТЕ С ИГЛАМИ</a:t>
            </a:r>
            <a:endParaRPr lang="ru-RU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370022"/>
            <a:ext cx="3657600" cy="756457"/>
          </a:xfrm>
        </p:spPr>
        <p:txBody>
          <a:bodyPr/>
          <a:lstStyle/>
          <a:p>
            <a:r>
              <a:rPr lang="ru-RU" dirty="0" smtClean="0"/>
              <a:t>МАСТЕРСКАЯ РУКОДЕЛИЯ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06421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623852"/>
          </a:xfrm>
        </p:spPr>
        <p:txBody>
          <a:bodyPr>
            <a:normAutofit/>
          </a:bodyPr>
          <a:lstStyle/>
          <a:p>
            <a:r>
              <a:rPr lang="ru-RU" sz="1000" i="1" dirty="0">
                <a:solidFill>
                  <a:prstClr val="white"/>
                </a:solidFill>
                <a:latin typeface="Arial Black" panose="020B0A04020102020204" pitchFamily="34" charset="0"/>
              </a:rPr>
              <a:t>ТЕХНИКА  БЕЗОПАСНОСТИ ПРИ РАБОТЕ С ИГЛАМИ</a:t>
            </a:r>
            <a:endParaRPr lang="ru-RU" sz="1000" i="1" dirty="0"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>
                <a:latin typeface="Arial Black" panose="020B0A04020102020204" pitchFamily="34" charset="0"/>
              </a:rPr>
              <a:t>1. ХРАНИТЕ ИГЛЫ И БУЛАВКИ В ИГОЛЬНИЦЕ</a:t>
            </a:r>
            <a:endParaRPr lang="ru-RU" i="1" dirty="0">
              <a:latin typeface="Arial Black" panose="020B0A040201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4709" y="2605000"/>
            <a:ext cx="5515495" cy="4136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04385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000" i="1" dirty="0">
                <a:solidFill>
                  <a:prstClr val="white"/>
                </a:solidFill>
                <a:latin typeface="Arial Black" panose="020B0A04020102020204" pitchFamily="34" charset="0"/>
              </a:rPr>
              <a:t>ТЕХНИКА  БЕЗОПАСНОСТИ ПРИ РАБОТЕ С ИГЛАМИ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>
                <a:latin typeface="Arial Black" panose="020B0A04020102020204" pitchFamily="34" charset="0"/>
              </a:rPr>
              <a:t>2. НЕ БЕРИТЕ ИГОЛКИ В РОТ.</a:t>
            </a:r>
          </a:p>
          <a:p>
            <a:endParaRPr lang="ru-RU" i="1" dirty="0" smtClean="0">
              <a:latin typeface="Arial Black" panose="020B0A04020102020204" pitchFamily="34" charset="0"/>
            </a:endParaRPr>
          </a:p>
          <a:p>
            <a:r>
              <a:rPr lang="ru-RU" i="1" dirty="0" smtClean="0">
                <a:latin typeface="Arial Black" panose="020B0A04020102020204" pitchFamily="34" charset="0"/>
              </a:rPr>
              <a:t>3. НЕ ПОЛЬЗУЙТЕСЬ ПРИ РАБОТЕ РЖАВЫМИ ИГЛАМИ, ОНИ МОГУТ СЛОМАТЬСЯ И ПОРАНИТЬ ВАС. ТАКЖЕ РЖАВЫЕ ИГЛЫ ПЛОХО ПРОКАЛЫВАЮТ ТКАНЬ.</a:t>
            </a:r>
          </a:p>
          <a:p>
            <a:endParaRPr lang="ru-RU" i="1" dirty="0" smtClean="0">
              <a:latin typeface="Arial Black" panose="020B0A04020102020204" pitchFamily="34" charset="0"/>
            </a:endParaRPr>
          </a:p>
          <a:p>
            <a:r>
              <a:rPr lang="ru-RU" i="1" dirty="0" smtClean="0">
                <a:latin typeface="Arial Black" panose="020B0A04020102020204" pitchFamily="34" charset="0"/>
              </a:rPr>
              <a:t>4. ВО ВРЕМЯ РАБОТЫ НЕ ВКАЛЫВАЙТЕ ИГОЛКИ В ОДЕЖДУ.</a:t>
            </a:r>
            <a:endParaRPr lang="ru-RU" i="1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74376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000" i="1" dirty="0">
                <a:solidFill>
                  <a:prstClr val="white"/>
                </a:solidFill>
                <a:latin typeface="Arial Black" panose="020B0A04020102020204" pitchFamily="34" charset="0"/>
              </a:rPr>
              <a:t>ТЕХНИКА  БЕЗОПАСНОСТИ ПРИ РАБОТЕ С ИГЛАМИ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>
                <a:latin typeface="Arial Black" panose="020B0A04020102020204" pitchFamily="34" charset="0"/>
              </a:rPr>
              <a:t>5. НЕ ПЕРЕКУСЫВАЙТЕ НИТКУ ЗУБАМИ, МОЖНО ИСПОРТИТЬ ЭМАЛЬ ЗУБОВ И ПОРАНИТЬ ГУБЫ.</a:t>
            </a:r>
          </a:p>
          <a:p>
            <a:endParaRPr lang="ru-RU" i="1" dirty="0">
              <a:latin typeface="Arial Black" panose="020B0A04020102020204" pitchFamily="34" charset="0"/>
            </a:endParaRPr>
          </a:p>
          <a:p>
            <a:r>
              <a:rPr lang="ru-RU" i="1" dirty="0" smtClean="0">
                <a:latin typeface="Arial Black" panose="020B0A04020102020204" pitchFamily="34" charset="0"/>
              </a:rPr>
              <a:t>6. ДО И ПОСЛЕ РАБОТЫ ПРОВЕРЬТЕ КОЛИЧЕСТВО ИГЛ С КОТОРЫМИ ВЫ РАБОТАЛИ.</a:t>
            </a:r>
          </a:p>
          <a:p>
            <a:endParaRPr lang="ru-RU" i="1" dirty="0">
              <a:latin typeface="Arial Black" panose="020B0A04020102020204" pitchFamily="34" charset="0"/>
            </a:endParaRPr>
          </a:p>
          <a:p>
            <a:r>
              <a:rPr lang="ru-RU" i="1" dirty="0" smtClean="0">
                <a:latin typeface="Arial Black" panose="020B0A04020102020204" pitchFamily="34" charset="0"/>
              </a:rPr>
              <a:t>7. ЕСЛИ ИГЛА ПАДАЕТ НА ПОЛ – ЕЕ ОБЯЗАТЕЛЛЬНО НАДО НАЙТИ!</a:t>
            </a:r>
            <a:endParaRPr lang="ru-RU" i="1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68428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000" i="1" dirty="0">
                <a:solidFill>
                  <a:prstClr val="white"/>
                </a:solidFill>
                <a:latin typeface="Arial Black" panose="020B0A04020102020204" pitchFamily="34" charset="0"/>
              </a:rPr>
              <a:t>ТЕХНИКА  БЕЗОПАСНОСТИ ПРИ РАБОТЕ С ИГЛАМИ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2194560"/>
            <a:ext cx="7136476" cy="4024125"/>
          </a:xfrm>
        </p:spPr>
        <p:txBody>
          <a:bodyPr/>
          <a:lstStyle/>
          <a:p>
            <a:r>
              <a:rPr lang="ru-RU" i="1" dirty="0" smtClean="0">
                <a:latin typeface="Arial Black" panose="020B0A04020102020204" pitchFamily="34" charset="0"/>
              </a:rPr>
              <a:t>8. ИГЛА ДОЛЖНА БЫТЬ ВСЕГДА С НИТКОЙ, ДЛЯ ТОГО, ЧТОБЫ ЕЕ ЛЕГЧЕ БЫЛО НАЙТИ, ЕСЛИ ОНА ПОТЕРЯЛАСЬ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i="1" dirty="0" smtClean="0">
                <a:latin typeface="Arial Black" panose="020B0A04020102020204" pitchFamily="34" charset="0"/>
              </a:rPr>
              <a:t>9. СЛОМАННУЮ ИГЛУ  НАДО ЗАВЕРНУТЬ В ПЛОТНУЮ БУМАГУ И ВЫБРОСИТЬ</a:t>
            </a:r>
            <a:endParaRPr lang="ru-RU" i="1" dirty="0">
              <a:latin typeface="Arial Black" panose="020B0A040201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6374" y="2117125"/>
            <a:ext cx="3134245" cy="4178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54519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000" i="1" dirty="0">
                <a:solidFill>
                  <a:prstClr val="white"/>
                </a:solidFill>
                <a:latin typeface="Arial Black" panose="020B0A04020102020204" pitchFamily="34" charset="0"/>
              </a:rPr>
              <a:t>ТЕХНИКА  БЕЗОПАСНОСТИ ПРИ РАБОТЕ С ИГЛАМИ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0691" y="2057401"/>
            <a:ext cx="4230150" cy="4290002"/>
          </a:xfrm>
        </p:spPr>
      </p:pic>
    </p:spTree>
    <p:extLst>
      <p:ext uri="{BB962C8B-B14F-4D97-AF65-F5344CB8AC3E}">
        <p14:creationId xmlns:p14="http://schemas.microsoft.com/office/powerpoint/2010/main" val="3514737631"/>
      </p:ext>
    </p:extLst>
  </p:cSld>
  <p:clrMapOvr>
    <a:masterClrMapping/>
  </p:clrMapOvr>
</p:sld>
</file>

<file path=ppt/theme/theme1.xml><?xml version="1.0" encoding="utf-8"?>
<a:theme xmlns:a="http://schemas.openxmlformats.org/drawingml/2006/main" name="След самолета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TM04033937[[fn=След самолета]]</Template>
  <TotalTime>17</TotalTime>
  <Words>163</Words>
  <Application>Microsoft Office PowerPoint</Application>
  <PresentationFormat>Широкоэкранный</PresentationFormat>
  <Paragraphs>21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Arial Black</vt:lpstr>
      <vt:lpstr>Century Gothic</vt:lpstr>
      <vt:lpstr>След самолета</vt:lpstr>
      <vt:lpstr>ТЕХНИКА  БЕЗОПАСНОСТИ ПРИ РАБОТЕ С ИГЛАМИ</vt:lpstr>
      <vt:lpstr>ТЕХНИКА  БЕЗОПАСНОСТИ ПРИ РАБОТЕ С ИГЛАМИ</vt:lpstr>
      <vt:lpstr>ТЕХНИКА  БЕЗОПАСНОСТИ ПРИ РАБОТЕ С ИГЛАМИ</vt:lpstr>
      <vt:lpstr>ТЕХНИКА  БЕЗОПАСНОСТИ ПРИ РАБОТЕ С ИГЛАМИ</vt:lpstr>
      <vt:lpstr>ТЕХНИКА  БЕЗОПАСНОСТИ ПРИ РАБОТЕ С ИГЛАМИ</vt:lpstr>
      <vt:lpstr>ТЕХНИКА  БЕЗОПАСНОСТИ ПРИ РАБОТЕ С ИГЛАМИ</vt:lpstr>
    </vt:vector>
  </TitlesOfParts>
  <Company>ГБОУ школа №569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ТЕХНИКА  БЕЗОПАСНОСТИ ПРИ РАБОТЕ С ИГЛАМИ</dc:title>
  <dc:creator>Грачева Наташа</dc:creator>
  <cp:lastModifiedBy>Грачева Наташа</cp:lastModifiedBy>
  <cp:revision>2</cp:revision>
  <dcterms:created xsi:type="dcterms:W3CDTF">2021-04-23T07:24:40Z</dcterms:created>
  <dcterms:modified xsi:type="dcterms:W3CDTF">2021-04-23T07:42:24Z</dcterms:modified>
</cp:coreProperties>
</file>