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E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680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3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6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24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4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0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50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31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8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72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2EF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7609F-2BD4-4D8A-9D51-4FE517102062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CB7D6-26A9-4542-A0A6-7A008A601C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1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852" y="2218543"/>
            <a:ext cx="4255957" cy="42559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9764" y="674558"/>
            <a:ext cx="10628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Упражнения для профилактики плоскостопия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29588" y="1963713"/>
            <a:ext cx="58461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Упражнения подобранны в различных исходных положениях: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Сидя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Стоя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Ходьба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Упражнения с предметами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361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764" y="674558"/>
            <a:ext cx="53748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Ходьба по гимнастической палке</a:t>
            </a:r>
          </a:p>
          <a:p>
            <a:endParaRPr lang="ru-RU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Ходьба носочками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Ходьба пяточками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Ходьба «ёлочкой»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Перекаты через палочку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Катание палки вперёд и назад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одной и другой ногой</a:t>
            </a:r>
          </a:p>
          <a:p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847" y="194873"/>
            <a:ext cx="3937416" cy="2953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847" y="3492709"/>
            <a:ext cx="4027357" cy="302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0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892" y="954424"/>
            <a:ext cx="66256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Стоя (по 6 - 8 раз)</a:t>
            </a:r>
          </a:p>
          <a:p>
            <a:r>
              <a:rPr lang="ru-RU" sz="2800" dirty="0" smtClean="0"/>
              <a:t>-Пятки вместе, носки врозь</a:t>
            </a:r>
          </a:p>
          <a:p>
            <a:r>
              <a:rPr lang="ru-RU" sz="2800" dirty="0" smtClean="0"/>
              <a:t>-Носки вместе, пятки врозь</a:t>
            </a:r>
          </a:p>
          <a:p>
            <a:r>
              <a:rPr lang="ru-RU" sz="2800" dirty="0" smtClean="0"/>
              <a:t>-Пятки на месте, поднимать носки вверх</a:t>
            </a:r>
          </a:p>
          <a:p>
            <a:r>
              <a:rPr lang="ru-RU" sz="2800" dirty="0" smtClean="0"/>
              <a:t>-Носки на месте, поднимать пятки вверх</a:t>
            </a:r>
          </a:p>
          <a:p>
            <a:r>
              <a:rPr lang="ru-RU" sz="2800" dirty="0" smtClean="0"/>
              <a:t>-Перекаты с носка на пятку</a:t>
            </a:r>
          </a:p>
          <a:p>
            <a:r>
              <a:rPr lang="ru-RU" sz="2800" dirty="0" smtClean="0"/>
              <a:t>-Ноги на ширине плеч. Перекаты с наружной стороны стопы на внутреннюю</a:t>
            </a:r>
          </a:p>
          <a:p>
            <a:r>
              <a:rPr lang="ru-RU" sz="2800" dirty="0" smtClean="0"/>
              <a:t>-Работа пальцами. Сгибание и разгибание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208" y="3370470"/>
            <a:ext cx="4002376" cy="3001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208" y="209861"/>
            <a:ext cx="4002376" cy="30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9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853" y="292309"/>
            <a:ext cx="6096000" cy="63401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Сидя на стульчике</a:t>
            </a:r>
          </a:p>
          <a:p>
            <a:r>
              <a:rPr lang="ru-RU" dirty="0" smtClean="0"/>
              <a:t>1.	И.П.: Сидя на стульчике, ноги слегка расставлены.</a:t>
            </a:r>
          </a:p>
          <a:p>
            <a:r>
              <a:rPr lang="ru-RU" dirty="0" smtClean="0"/>
              <a:t>Поочередное поднимание носков и пяток (6-8 раз).</a:t>
            </a:r>
          </a:p>
          <a:p>
            <a:r>
              <a:rPr lang="ru-RU" dirty="0" smtClean="0"/>
              <a:t>2.	И.П.: то же - но ноги вместе, согнуты под прямым углом.</a:t>
            </a:r>
          </a:p>
          <a:p>
            <a:r>
              <a:rPr lang="ru-RU" dirty="0" smtClean="0"/>
              <a:t>Активно согнуть пальцы ног (посмотреть, насколько уменьшилась длина стопы).</a:t>
            </a:r>
          </a:p>
          <a:p>
            <a:r>
              <a:rPr lang="ru-RU" dirty="0" smtClean="0"/>
              <a:t>вернуться в И.П. (6-8 раз)</a:t>
            </a:r>
          </a:p>
          <a:p>
            <a:r>
              <a:rPr lang="ru-RU" dirty="0" smtClean="0"/>
              <a:t>3.	И.П.; то же.</a:t>
            </a:r>
          </a:p>
          <a:p>
            <a:r>
              <a:rPr lang="ru-RU" dirty="0" smtClean="0"/>
              <a:t>Поднимая и опуская ноги (носки), надавливая при этом пальцами на пол, имитировать </a:t>
            </a:r>
            <a:r>
              <a:rPr lang="ru-RU" dirty="0" err="1" smtClean="0"/>
              <a:t>подгребание</a:t>
            </a:r>
            <a:r>
              <a:rPr lang="ru-RU" dirty="0" smtClean="0"/>
              <a:t> ими песка.</a:t>
            </a:r>
          </a:p>
          <a:p>
            <a:r>
              <a:rPr lang="ru-RU" dirty="0" smtClean="0"/>
              <a:t>4.	И.П.: то же, но ноги выпрямить и слегка приподнять.</a:t>
            </a:r>
          </a:p>
          <a:p>
            <a:r>
              <a:rPr lang="ru-RU" dirty="0" smtClean="0"/>
              <a:t>Повороты и вращения стопы с предельно согнутыми пальцами (6 - 8 раз)</a:t>
            </a:r>
          </a:p>
          <a:p>
            <a:r>
              <a:rPr lang="ru-RU" dirty="0" smtClean="0"/>
              <a:t>5.	Упражнение "ВЕСЕЛЫЕ НОЖКИ» Дети сидят на стульчиках, руки на поясе.</a:t>
            </a:r>
          </a:p>
          <a:p>
            <a:r>
              <a:rPr lang="ru-RU" dirty="0" smtClean="0"/>
              <a:t>выставляют правую ножку на пятку, сильно согнув ее в подъеме.</a:t>
            </a:r>
          </a:p>
          <a:p>
            <a:r>
              <a:rPr lang="ru-RU" dirty="0" smtClean="0"/>
              <a:t>выпрямить подъем и коснуться пальцами пола.</a:t>
            </a:r>
          </a:p>
          <a:p>
            <a:r>
              <a:rPr lang="ru-RU" dirty="0" smtClean="0"/>
              <a:t>ногу на пятку.</a:t>
            </a:r>
          </a:p>
          <a:p>
            <a:r>
              <a:rPr lang="ru-RU" dirty="0" smtClean="0"/>
              <a:t>приставить ногу.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573" y="3762530"/>
            <a:ext cx="3410735" cy="25580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21" y="314794"/>
            <a:ext cx="3722290" cy="27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8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823" y="906906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Сидя на стульчике с </a:t>
            </a:r>
            <a:r>
              <a:rPr lang="ru-RU" sz="2800" b="1" dirty="0" err="1" smtClean="0"/>
              <a:t>пердметами</a:t>
            </a:r>
            <a:endParaRPr lang="ru-RU" sz="2800" b="1" dirty="0" smtClean="0"/>
          </a:p>
          <a:p>
            <a:r>
              <a:rPr lang="ru-RU" sz="2800" dirty="0" smtClean="0"/>
              <a:t>-Катание ногой маленького мячика, гимнастической палки (по 10-15 секунд каждой ногой)</a:t>
            </a:r>
          </a:p>
          <a:p>
            <a:r>
              <a:rPr lang="ru-RU" sz="2800" dirty="0" smtClean="0"/>
              <a:t>между ногами (стопами) зажат мяч.</a:t>
            </a:r>
          </a:p>
          <a:p>
            <a:r>
              <a:rPr lang="ru-RU" sz="2800" dirty="0" smtClean="0"/>
              <a:t>-Сгибание и разгибание ног в коленях (6-8 раз)..</a:t>
            </a:r>
          </a:p>
          <a:p>
            <a:r>
              <a:rPr lang="ru-RU" sz="2800" dirty="0" smtClean="0"/>
              <a:t>-Пальцами одной ноги захватить мелкий предмет, приподнять его и удерживать в течение 10-15 сек.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20" y="419725"/>
            <a:ext cx="3672590" cy="27544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586" y="3492708"/>
            <a:ext cx="3927423" cy="294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46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165</Words>
  <Application>Microsoft Office PowerPoint</Application>
  <PresentationFormat>Широкоэкранный</PresentationFormat>
  <Paragraphs>42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Dnssvega@outlook.com</dc:creator>
  <cp:lastModifiedBy>Dnssvega@outlook.com</cp:lastModifiedBy>
  <cp:revision>4</cp:revision>
  <dcterms:created xsi:type="dcterms:W3CDTF">2021-04-23T06:24:46Z</dcterms:created>
  <dcterms:modified xsi:type="dcterms:W3CDTF">2021-04-23T06:52:30Z</dcterms:modified>
</cp:coreProperties>
</file>