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0" r:id="rId5"/>
    <p:sldId id="259" r:id="rId6"/>
    <p:sldId id="268" r:id="rId7"/>
    <p:sldId id="262" r:id="rId8"/>
    <p:sldId id="264" r:id="rId9"/>
    <p:sldId id="261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72" autoAdjust="0"/>
  </p:normalViewPr>
  <p:slideViewPr>
    <p:cSldViewPr>
      <p:cViewPr varScale="1">
        <p:scale>
          <a:sx n="87" d="100"/>
          <a:sy n="87" d="100"/>
        </p:scale>
        <p:origin x="-72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7B74-0818-4D0F-AEA8-CE972D5F938E}" type="datetimeFigureOut">
              <a:rPr lang="ru-RU" smtClean="0"/>
              <a:pPr/>
              <a:t>23.04.2021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FA198-5ADB-4312-93AA-36C305D5F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7B74-0818-4D0F-AEA8-CE972D5F938E}" type="datetimeFigureOut">
              <a:rPr lang="ru-RU" smtClean="0"/>
              <a:pPr/>
              <a:t>23.04.2021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FA198-5ADB-4312-93AA-36C305D5F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7B74-0818-4D0F-AEA8-CE972D5F938E}" type="datetimeFigureOut">
              <a:rPr lang="ru-RU" smtClean="0"/>
              <a:pPr/>
              <a:t>23.04.2021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FA198-5ADB-4312-93AA-36C305D5F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7B74-0818-4D0F-AEA8-CE972D5F938E}" type="datetimeFigureOut">
              <a:rPr lang="ru-RU" smtClean="0"/>
              <a:pPr/>
              <a:t>23.04.2021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FA198-5ADB-4312-93AA-36C305D5F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7B74-0818-4D0F-AEA8-CE972D5F938E}" type="datetimeFigureOut">
              <a:rPr lang="ru-RU" smtClean="0"/>
              <a:pPr/>
              <a:t>23.04.2021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FA198-5ADB-4312-93AA-36C305D5F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7B74-0818-4D0F-AEA8-CE972D5F938E}" type="datetimeFigureOut">
              <a:rPr lang="ru-RU" smtClean="0"/>
              <a:pPr/>
              <a:t>23.04.2021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FA198-5ADB-4312-93AA-36C305D5F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7B74-0818-4D0F-AEA8-CE972D5F938E}" type="datetimeFigureOut">
              <a:rPr lang="ru-RU" smtClean="0"/>
              <a:pPr/>
              <a:t>23.04.2021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FA198-5ADB-4312-93AA-36C305D5F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7B74-0818-4D0F-AEA8-CE972D5F938E}" type="datetimeFigureOut">
              <a:rPr lang="ru-RU" smtClean="0"/>
              <a:pPr/>
              <a:t>23.04.2021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FA198-5ADB-4312-93AA-36C305D5F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7B74-0818-4D0F-AEA8-CE972D5F938E}" type="datetimeFigureOut">
              <a:rPr lang="ru-RU" smtClean="0"/>
              <a:pPr/>
              <a:t>23.04.2021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FA198-5ADB-4312-93AA-36C305D5F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7B74-0818-4D0F-AEA8-CE972D5F938E}" type="datetimeFigureOut">
              <a:rPr lang="ru-RU" smtClean="0"/>
              <a:pPr/>
              <a:t>23.04.2021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FA198-5ADB-4312-93AA-36C305D5F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7B74-0818-4D0F-AEA8-CE972D5F938E}" type="datetimeFigureOut">
              <a:rPr lang="ru-RU" smtClean="0"/>
              <a:pPr/>
              <a:t>23.04.2021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FA198-5ADB-4312-93AA-36C305D5F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F7B74-0818-4D0F-AEA8-CE972D5F938E}" type="datetimeFigureOut">
              <a:rPr lang="ru-RU" smtClean="0"/>
              <a:pPr/>
              <a:t>23.04.2021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FA198-5ADB-4312-93AA-36C305D5F4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2.pn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emf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17.jpeg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6.jpeg"/><Relationship Id="rId7" Type="http://schemas.openxmlformats.org/officeDocument/2006/relationships/image" Target="../media/image14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5918" y="1285860"/>
            <a:ext cx="542928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Зимующие</a:t>
            </a:r>
          </a:p>
          <a:p>
            <a:pPr algn="ctr"/>
            <a:r>
              <a:rPr lang="ru-RU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птицы</a:t>
            </a:r>
            <a:endParaRPr lang="ru-RU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143380"/>
            <a:ext cx="2331864" cy="1928826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://wwf.usue.ru/pic/planet/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256" y="1285860"/>
            <a:ext cx="1060740" cy="102859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571480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Зимующие или перелетные птицы?</a:t>
            </a:r>
            <a:endParaRPr lang="ru-RU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714744" y="1714488"/>
            <a:ext cx="178595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4" descr="http://arhangel-ok.ru/_ld/3/451865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285860"/>
            <a:ext cx="928694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8" name="Прямая со стрелкой 7"/>
          <p:cNvCxnSpPr/>
          <p:nvPr/>
        </p:nvCxnSpPr>
        <p:spPr>
          <a:xfrm>
            <a:off x="3714744" y="3071810"/>
            <a:ext cx="178595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2" descr="http://crosti.ru/patterns/00/06/4c/3872fab621/%D0%BF%D0%BE%D0%B4%D1%83%D1%88%D0%BA%D0%B0%20%22%D1%81%D0%BE%D0%BB%D0%BD%D1%8B%D1%88%D0%BA%D0%BE%22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714620"/>
            <a:ext cx="907105" cy="8240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1" name="Прямая со стрелкой 10"/>
          <p:cNvCxnSpPr/>
          <p:nvPr/>
        </p:nvCxnSpPr>
        <p:spPr>
          <a:xfrm>
            <a:off x="3786182" y="4500570"/>
            <a:ext cx="178595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4" descr="http://arhangel-ok.ru/_ld/3/451865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4071942"/>
            <a:ext cx="928694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4" name="Picture 12" descr="Птицы PNG изображения скачать бесплатно, птицы 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052" y="4365104"/>
            <a:ext cx="1032517" cy="82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картинки для игры\fa656c3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671" y="2492896"/>
            <a:ext cx="1805042" cy="172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929190" y="285728"/>
            <a:ext cx="38576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Вышел на просторы погулять мороз,</a:t>
            </a:r>
          </a:p>
          <a:p>
            <a:pPr algn="r"/>
            <a:r>
              <a:rPr lang="ru-RU" dirty="0" smtClean="0"/>
              <a:t>Белые узоры в косах у берёз.</a:t>
            </a:r>
          </a:p>
          <a:p>
            <a:pPr algn="r"/>
            <a:r>
              <a:rPr lang="ru-RU" dirty="0" smtClean="0"/>
              <a:t>Снежные тропинки, голые кусты</a:t>
            </a:r>
          </a:p>
          <a:p>
            <a:pPr algn="r"/>
            <a:r>
              <a:rPr lang="ru-RU" dirty="0" smtClean="0"/>
              <a:t>Падают снежинки тихо с высоты</a:t>
            </a:r>
          </a:p>
          <a:p>
            <a:pPr algn="r"/>
            <a:r>
              <a:rPr lang="ru-RU" dirty="0" smtClean="0"/>
              <a:t>В белые метели утром до зари</a:t>
            </a:r>
          </a:p>
          <a:p>
            <a:pPr algn="r"/>
            <a:r>
              <a:rPr lang="ru-RU" dirty="0" smtClean="0"/>
              <a:t>В рощу прилетели стайкой снегири.</a:t>
            </a:r>
          </a:p>
          <a:p>
            <a:pPr algn="r"/>
            <a:r>
              <a:rPr lang="ru-RU" dirty="0" smtClean="0"/>
              <a:t>(авт. Е. </a:t>
            </a:r>
            <a:r>
              <a:rPr lang="ru-RU" dirty="0" err="1" smtClean="0"/>
              <a:t>Авдиенко</a:t>
            </a:r>
            <a:r>
              <a:rPr lang="ru-RU" dirty="0" smtClean="0"/>
              <a:t>)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72132" y="1571612"/>
            <a:ext cx="32147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Трещит на весь зелёный лес,</a:t>
            </a:r>
            <a:br>
              <a:rPr lang="ru-RU" dirty="0" smtClean="0"/>
            </a:br>
            <a:r>
              <a:rPr lang="ru-RU" dirty="0" smtClean="0"/>
              <a:t>Сверкая белым боком,</a:t>
            </a:r>
            <a:br>
              <a:rPr lang="ru-RU" dirty="0" smtClean="0"/>
            </a:br>
            <a:r>
              <a:rPr lang="ru-RU" dirty="0" smtClean="0"/>
              <a:t>Расскажет множество чудес</a:t>
            </a:r>
            <a:br>
              <a:rPr lang="ru-RU" dirty="0" smtClean="0"/>
            </a:br>
            <a:r>
              <a:rPr lang="ru-RU" dirty="0" smtClean="0"/>
              <a:t>Болтливая </a:t>
            </a:r>
            <a:r>
              <a:rPr lang="ru-RU" b="1" dirty="0" smtClean="0"/>
              <a:t>сорока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Притащит новость на хвосте</a:t>
            </a:r>
            <a:br>
              <a:rPr lang="ru-RU" dirty="0" smtClean="0"/>
            </a:br>
            <a:r>
              <a:rPr lang="ru-RU" dirty="0" smtClean="0"/>
              <a:t>Весёлая болтушка,-</a:t>
            </a:r>
            <a:br>
              <a:rPr lang="ru-RU" dirty="0" smtClean="0"/>
            </a:br>
            <a:r>
              <a:rPr lang="ru-RU" dirty="0" smtClean="0"/>
              <a:t>И пусть узнает каждый пень,</a:t>
            </a:r>
            <a:br>
              <a:rPr lang="ru-RU" dirty="0" smtClean="0"/>
            </a:br>
            <a:r>
              <a:rPr lang="ru-RU" dirty="0" smtClean="0"/>
              <a:t>О чём поёт кукушка. </a:t>
            </a:r>
          </a:p>
          <a:p>
            <a:pPr algn="r"/>
            <a:r>
              <a:rPr lang="ru-RU" b="1" dirty="0" smtClean="0"/>
              <a:t>В. Лактионов</a:t>
            </a:r>
            <a:endParaRPr lang="ru-RU" dirty="0"/>
          </a:p>
        </p:txBody>
      </p:sp>
      <p:pic>
        <p:nvPicPr>
          <p:cNvPr id="9218" name="Picture 2" descr="https://pp.vk.me/c322122/v322122664/7a06/a1pZInRRvS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857232"/>
            <a:ext cx="4429156" cy="4429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00166" y="1000108"/>
          <a:ext cx="6357982" cy="4900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6"/>
                <a:gridCol w="2143140"/>
                <a:gridCol w="1928826"/>
              </a:tblGrid>
              <a:tr h="1857388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6192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8109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0" name="Овал 19"/>
          <p:cNvSpPr/>
          <p:nvPr/>
        </p:nvSpPr>
        <p:spPr>
          <a:xfrm>
            <a:off x="4214810" y="4429132"/>
            <a:ext cx="1143008" cy="1214446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4500562" y="5000636"/>
            <a:ext cx="64294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1" name="Picture 17" descr="http://lenagold.ru/fon/clipart/k/kras/kras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928934"/>
            <a:ext cx="1270009" cy="1143008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4214810" y="1357298"/>
            <a:ext cx="857256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14546" y="1285860"/>
            <a:ext cx="8572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/>
              <a:t>?</a:t>
            </a:r>
            <a:endParaRPr lang="ru-RU" sz="8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928934"/>
            <a:ext cx="1143008" cy="1147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Sound"/>
          <p:cNvSpPr>
            <a:spLocks noEditPoints="1" noChangeArrowheads="1"/>
          </p:cNvSpPr>
          <p:nvPr/>
        </p:nvSpPr>
        <p:spPr bwMode="auto">
          <a:xfrm>
            <a:off x="1857356" y="4572008"/>
            <a:ext cx="1071570" cy="928694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786314" y="1928802"/>
            <a:ext cx="500066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2143108" y="1357298"/>
            <a:ext cx="1143008" cy="1214446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57224" y="357166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Расскажите о птице по схеме</a:t>
            </a:r>
            <a:endParaRPr lang="ru-RU" dirty="0"/>
          </a:p>
        </p:txBody>
      </p:sp>
      <p:pic>
        <p:nvPicPr>
          <p:cNvPr id="5140" name="Picture 20" descr="http://womanka.ru/wp-content/uploads/2009/11/plainfield-il-hand-drawn-hou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357298"/>
            <a:ext cx="1569455" cy="1104896"/>
          </a:xfrm>
          <a:prstGeom prst="rect">
            <a:avLst/>
          </a:prstGeom>
          <a:noFill/>
        </p:spPr>
      </p:pic>
      <p:pic>
        <p:nvPicPr>
          <p:cNvPr id="5142" name="Picture 22" descr="http://crosti.ru/patterns/00/06/4c/3872fab621/%D0%BF%D0%BE%D0%B4%D1%83%D1%88%D0%BA%D0%B0%20%22%D1%81%D0%BE%D0%BB%D0%BD%D1%8B%D1%88%D0%BA%D0%BE%22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4357694"/>
            <a:ext cx="1025661" cy="931795"/>
          </a:xfrm>
          <a:prstGeom prst="rect">
            <a:avLst/>
          </a:prstGeom>
          <a:noFill/>
        </p:spPr>
      </p:pic>
      <p:pic>
        <p:nvPicPr>
          <p:cNvPr id="5144" name="Picture 24" descr="http://arhangel-ok.ru/_ld/3/4518658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4929198"/>
            <a:ext cx="753578" cy="865524"/>
          </a:xfrm>
          <a:prstGeom prst="rect">
            <a:avLst/>
          </a:prstGeom>
          <a:noFill/>
        </p:spPr>
      </p:pic>
      <p:pic>
        <p:nvPicPr>
          <p:cNvPr id="5146" name="Picture 26" descr="http://cs3.livemaster.ru/zhurnalfoto/d/e/c/13112120341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1" y="3571876"/>
            <a:ext cx="714380" cy="571504"/>
          </a:xfrm>
          <a:prstGeom prst="rect">
            <a:avLst/>
          </a:prstGeom>
          <a:noFill/>
        </p:spPr>
      </p:pic>
      <p:pic>
        <p:nvPicPr>
          <p:cNvPr id="5148" name="Picture 28" descr="http://lesok-mdou15.ucoz.ru/cartinka/f20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2928934"/>
            <a:ext cx="608021" cy="608021"/>
          </a:xfrm>
          <a:prstGeom prst="rect">
            <a:avLst/>
          </a:prstGeom>
          <a:noFill/>
        </p:spPr>
      </p:pic>
      <p:pic>
        <p:nvPicPr>
          <p:cNvPr id="5150" name="Picture 30" descr="http://vipvesta.com/uploaded/hleb_bez_drozhzhej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6578" y="2928934"/>
            <a:ext cx="752422" cy="564317"/>
          </a:xfrm>
          <a:prstGeom prst="rect">
            <a:avLst/>
          </a:prstGeom>
          <a:noFill/>
        </p:spPr>
      </p:pic>
      <p:pic>
        <p:nvPicPr>
          <p:cNvPr id="5152" name="Picture 32" descr="http://www.medunica.info/images/kartinkiLMN/115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86578" y="3571876"/>
            <a:ext cx="432941" cy="571482"/>
          </a:xfrm>
          <a:prstGeom prst="rect">
            <a:avLst/>
          </a:prstGeom>
          <a:noFill/>
        </p:spPr>
      </p:pic>
      <p:sp>
        <p:nvSpPr>
          <p:cNvPr id="5156" name="AutoShape 36" descr="data:image/jpeg;base64,/9j/4AAQSkZJRgABAQAAAQABAAD/2wCEAAkGBxITEhQUEhQVFhUXFxgXFxQXFxQVHBYZFBQcFxgdGBYYHCggGB0lGxcUITEhJykrLi4uGh8zODMsNygtLisBCgoKDg0OGhAQGiwkHCQsLCwsLCwsLCwsLCwsLCwsLCwsLCwsLCwsLCwsLCwsLCwsLCwsLCwsLCwsLCwsLCwsLP/AABEIAL8BBwMBIgACEQEDEQH/xAAcAAEAAQUBAQAAAAAAAAAAAAAABgEDBAUHAgj/xAA+EAABAwIDBQUGBAQFBQAAAAABAAIRAyEEEjEFQVFhcQaBkaHwBxMiMrHBI0JS8WJy0eEUFYKSsiQzU8Ly/8QAGAEBAQEBAQAAAAAAAAAAAAAAAAECAwT/xAAdEQEBAQEBAQEBAQEAAAAAAAAAARECITESUUED/9oADAMBAAIRAxEAPwDuKIiAiIgIiICIiAiIgIiICIiAiIgIiICIiAiIgIiICIiAiIgItJtPEVqJzA5mcCtlgMa2q3M3vCDJREQEREBERAREQEREBERAWup7Vaa5ojgb8SNR9fApt3H+5pEj5icrep39wnyXPK203UcTSdwie5026jMFNWR1RF5pvDgCDIIBB5EWXpVBERARa/aO28PQtVqsaf0zLv8AaLrWUu2+CJj3jhzLHgfRTYuVI0VrDYllRodTc17To5pBHiFdVQREQEREBERAREQEREFvEUQ9pad6ilCo7C18p+QlS9aTtLgczMw1CDc03ggEb16Wm7N43OyDqFuUBERAREQEREBERAREQQ7tPiS6rG5lgObtT9B3KC9oHTiA3e3KO8wfupbtmr+LUde7/ANMfQKLMYXVqlR0GXnuvb6eSx/rrPjonYzH5qXu3H4mC38v9j9QpGuf7HrhtSZ0EnmdY8IUoHaXDXl8XNiDu+q251uFCu33ah1H8CgYqH53DVgNwBzIvyEcVtMZ2xwtMO+Ocv6RM9PPwXPq7PeONR93vJceRcZifLuWerjXHO1HgHOJJkk6uMmepKv0tYCy8QN0Qrmz6F53H1ouVehv+yWOdQeCPkcQHjiOMcRMzw6rpy5nSpw3u5KWU+1VENHvA5u4mxE9ZXThw7nqQIsXA7RpVhmpvDhy3dQslbc1UREBERAREQEREBeKrA4EHeF7RBDNmvNHFOYdCVMwob2sb7usyoOKleBq5qbTyRavoiIgiIgIiICIiAiKhKCC7ep5arwf1Ejo64+qguN2gA4tYJAPzGbkDluuVMe3+0GBxiJAa3qZn+y55iH5SQDztz09cli+10l8brA1nQM5NotoNL333i87ln+/6Nt9f6CbLUU8Q1rGggybdzgR45QYPETvXnE49xdJNosORdH2C0mesjEPbBZqZkkbwDYeQ62UgwTG5RI1UQ2diHZh8QAvE8yIt+a33W1fjCHtALi5xESYmf0tA06lcrXfnnxssfQbJB36H7FeNnYfTr9NFmPw4iSb6rIpMa1pc4xF/wBlJF6sUrPDRA39NJvc6K1XIuBYm1xOp4RvvCxH1m1ASTG7oPtbmq1HNZAJggyJkk21LQRHU3W9cax69FzLtc5pG8EgjvAsOS3HZ3ti+m4U8QQ5kx70uuz+Yx8X2WsJcTEEGNzXEnxP9VgYumA75ZkbgBMFVn67Mx4Ikb1UFcy7EdpDQd7mtIpuPwuMDITuPIrpjTNwts2Y9IiIgiIgIiICIiCK9vBFNp5rZ9l62ag0rVe0KpFFvVZXYc/9OEa/xIkREZEREBERAREQFg7axYpUKjyYysJHWLecLOXPPaXtsR/h2n4iIdfSS0ttv+UjvQQvaWJNb8V5jQkb53zw0J6rFqUGlwvaAS4xFzPcLk/ssY4mTEyCRfiXOykDzvwlZ/unBzRFslyf1ZiDNuMrFuOkYnvhJnMLxrb4d9+lhyWQ9sNOb5vMdeHwj6L06mwCbuM2t+m0c4JVqoIfedBJO8kTLvGw5DglpIzsNSYHRNriBEXGh6BZ7a7qbqWYNgvaIM5jJgw0CBra/csKhRaSDlJIPwzAE6byBrHHSNxUhwAoOcx1ZtLNTuwzdl5/LYweM3XPPXbnpe2nFIySBuDSRJjgPWq1v+YFwLrxpAg3/qs3tbsv3xbUZU+JoiItG8agX+6jOAeymXNJh29pc0T535Lpkjn1d+NnTxJEAxHNvSILXK5RqZwb2BJLYn6Ge7qsUPDoMNDQPzD6G/hdZdGsAbOBncMxE/zNFlMZ15p0hBMkeIjpaR0XqrScZ+ER0A7zJI7wvFQS4CMs6EZjPG0BXHODQconq3Lfj8TpCqNJiWSCJBOgyhpiOJ7ui6J2B7QGsz3VSz2Wkty5hujie5QWo6b+LL26Q6/VWcLiXYbFMqAwBqCCAQ43Bv5qyl9dyVVaw9TM1ruIB46q6tMCIiAiIgIi8veACToLoIJ7UMTDWN71vuw7IwjDxXL+2e1zicWGsmC4NHiuybJw3u6NNnBo+iNX4y0REZERUlBVElEBERBjbQxIp03vOjWknuC4TtOq7EVataoS1ziYAPyNMx3j6krpvtKx5bh/dtMGp8J6C5XL8KDIc75WiMvG/wD9FZ6rfMVpMymmI0LbcQCNepJtzV7E7VpYd5plr69UknIzMSxoMDQd/wB9ysHEON8uhkcxEt6XM+Khm1aeMpPquBc0VHEufTcc0NtDnD4g3lonM36vXnxM2Y+lXP4IeH/KabwAWkai2g13bisvDUfiJiw1c6wB6aneeqxfZthsQfe1sRJzQRnmXODcoJ42jnZbl9B3yyQCQTGrr9f6d6z1m+E3F+jSlvwumLExaf5vHQ2CxHYhzTlF4uDmFuYESe9XdpYnKI5iRLWx1MyeiwqTnOEtBgn8rZJv+rVZajNfjXaWjjdu7zWnp4BrqmYyDusCPGfJZ+Epy6HaTcHXvdFxuWyqEMploBDfy5iI18e9aSsIYEaHLPI2J79N6yGuDBDTc6tg/YwQsR9U5STd2kjLDh046eWmqxsPiHbxAJmNJvxHoqo2NereIkc4MHfOncY5L22Q6HOdfmR0tmH2WPSqGXNkN3gkxPIm47+uqy2VHE/EYA1GaO8AW84UFurTc2SC8fxENv0MT5rT4inO4XsTrrzFgtrjnNFoLhF5gEdHRBWprn4ZaSb6jJbhvJKLI612Ex3vMJTkgloyyI/LbQGyka577J8WDTqMOodP+7mughdI51VEREEREBQ32jdohh6Pu2n43i/ILO7X9qmYRuVsOrOHws/T/E7gOW9cWx2JrY2v7tpNSrUdc+tAFLWuYkHsx2YcVjDWcPgpb+Ll21aTsjsBmCw7KTddXni46rdpEt0REVQRFTKgEKluKZBwTKOAQUz8wq5x6/svJc3r0EqziHZWudlaIBMuIGg3xp4oOY+0PbYNYCJDZYIvJ39NIUYoVGOGUbwBbdrERzcbfwrMxr2VD7x2pLnQJjU95Wsw+Mps+N2u7dPNwgceSxm11kuMgNs7ISNJm0REQQsGltZodJf8vA5R4nf3LNr4im9oERAMUgSC47pM2bprKiWODi/8QQ7fAIA5DceqXz4tn9Tqn2iYBudzDhw35gJWPX29roCeQI8xP7qDUpbobc16q1zqSTHG642tSJPVxuYgCDvN3A6dCfoskYlggG4N7tA05yFEaOMJIDNZ19aqU7H2IXNzvL4tIbMNjeIv66LXPpbjbYXatMkZHZXczYwd0i27RX8bjLT/AMZgnmCNfFXq+y6ZbowkARAg8ToenlcboxtbHe6BaJgaAbp5cOK3kc91dxeOLpEjXpyB4Aq1Rr1IHE6gnu0jffwWnoVWufJF7fDeOIjnHdbot8aOjmE5bfCRwHrwHcVnFpqa2cIOp0OpsdPJbDCUm6QD9uhBv0ssbDNbUN5a5vxSOnDhp6uPfyG53fMPXl13LOq8VCQYMQdC0m/fHkVhVmmCG/CbyNCesQr9V7nEmbR3fsrGXOIEgjdMacJ06JqxIfZRUjEVWm0tFgLSDvm+/VdaauCdltrPw9Z7mPExHxCRrwUwqe0GqB81Kf5T/Vdefjn1zbXTEXJMT7Q68GKjR0Y37rUYnt7iHW98/uIb/wAVU/Fdpx2PpUW5qr2sHM/Qalc/7Te0QwWYX4BoazgJ/wBDd3U+ChTWY7Fu/DpVXk/mIMf7nWUm2P7LKtSHYyrlH/jZc97tFNXJPqDirXxVTJRa+o9xu67iSd5K697P+xTMEzPUh1dw+J2uXkFv9ibBw+FZloUw3idSep3rZpiXrRERVkREQEREHk+C8x+59WXsrwWk+tOnNB5z7mjv9euqs4tktc03cWkW3SI13dyyHGLD9uZXljY6nj9T0QfOmLc+7TINwBvty3LQV/eAtzTfTu3nxX0dtHsphK1TM+kJMguaXNJOpJymCZgaKG9reydDDOY4AuDs3zRILYsCOUeC59c16Oe5fHL8NVdJLpk+W4kRosPE7/HKbaczr65KejA02OEt3DXvWo7aOoxSAEEmTNwBcfWbdVJ7Mas/1AsZjXWi3L+xV7BUXVIzCBx/sr+0sFnOZp9DXrHmOczjYOm4HXfopY5alOx8AGOBIE28r6eK3GDr1KNR5c52RzuOhj6GbHlHXRYIkmJvqDe/rRbShVzRnJtcd9pv0IhahW9djREEAiLTw4Tr04KEbWr56pjcCO7iP6LY4/FgAMaT15LWMog87GRG/wBfRZtWRkYZjQQIIsQXDpI9cT0Wzp1xmgmd8j78Bqe5a3DNJENuBpPDTXuV/DjKDAWdaxIMLWuIcbfm9btfUr1icYQY37wPqOK0tKuALd/9lcFfeDMevBNMZ5qCRIIneOXr6quLqiARcbiIAd15rCpMM5u8AH7LJqCGEx1nQ+uKqMnsZ2Q/x1Wq41TTYwxZsknlNgpw32VYT81Wuf8AUwf+qs+yPZtZlF1Vx/DrEua21oMTxmZ5QuiLrJ45Xqodh/Zns5urHv8A53uPkIW5wXZbBUiDTw1IEaHKCfEyVuEWsTVAI0VUREEREBERAREQEREFFRxgL0vJ180HhreOpue70FXifD11Xpu8+reiqwg8BkFverO0cBTrMyVGyPAg8QRcFZJCIIPX7CPcYFeGD5ZbmMcHCw75Vlvsuwzv+9VqVHG0iGAcIF+e/ep8FQrP5jX76cX297N61CXUjnp3OYfM3LpI4xvChOI2OZkQPKP3X0+Qo5tjsXhcQcxaWOJklkCZ4giFLz/FnX9cAbQc0CDBFp4grINV/hAPPn9F1nGey6mQfd1nA/xgEeUKF9oeytXBkCoWHNOUgzIEXg3/AGWLz03OuUUew6AXifCyv0xA538BdVq1Qwm1xx71jvx8GB6kSsflr9NgaoaBljr1Vhz43dyxW4sX9dEbVkX1sqayIg2sDx0/sVkYcS2T48CsBlWwvu+v9FdZUib3iUhrdMrAQRrGnHd9VXD13VqjKTYLnHKAIvJ4qPurvmBwIHepv7M9ln3/AL198t/9R0W56xbjsGzMG2lSZTaIDWgQOQWUvLHyF6XVyERJQEREBEVCgqioFVAREQEREBUVUQUARVRAVCqogIrGLxbaYlxhRLb+2nEGHuZwDTBdPJS3Gueb18Sqrj6TbOe0dbea0m2O2+EoWzGo79LBPi42XO9sY+rTID3lxiYB0tvJWjr1RUc0MaMzjEm8Ss/uOs/42pPtr2n4h0iixlJv6j8bvOw8CoDtDaznk1KjnOcblzjJPermOwZFQtaDUfPCGtWZs3ss5zs9f4uDR8o68U/VOpzy1excNWxRIIIZB/EI37gON1h7Swb6bsrt3mAuoUcAQABYcAsTG7CY/UX4qY5a5U2oZgnerz64Fp9epUx2n2QBgssZGvVaap2Ufn3EQb96mLrWsqiLlXmV2jf+40WwfsBtOm9z7w0x4KN0MG50zN1MWXUk2WGvdY6b+F9y6Z2UoZdJk6jiob7PdjhxJcJ5Fdd2RskNA+GPsusjF9bLDTCyQSvdOlCuQqi20L0AvaIKQqoiAiIgIiICIiAiIgIiICIiAqOVUQaTamzi+TJJ3A6BRyrsCsHF1nGLbo4679FPSF5yLN51rnqz45vS7JVKhLsRF7Aa257lm0ex1JghrYIiDwIU692E92EnMhe7UMw/ZdrSTEkmSVmDYnJSj3aZFcZRj/JyvJ2QpTkVDSCYIjW2UOC0O1MOxhynU34WXSH4YLRba2BReHVHskgHeUxY53W2UawiCWTBI3kbpWKzszlzSx3zAQLxFz4BTjZ1Gmyo1ptRpNLnaxJFupu49QrtfBvfQdTafxarnE6jI2pmt1DCBPEKO08jD7FbMFJ8WhwDmxOm+fELoIC0exdkPphueJa3Lb1wAW9Vjj19ERFUEREBERAREQEREBERBbfXaJvpqgrDzjyn6K23D3uZHCOIjVeBhOZ0HfG9F8ZOYKuYLGbhGxGtx5DTpZP8IOO8nQIeLz6wBg8J7hqqtqA3VupRl0nSCI4zG/uVsYQcT6+9gh4yQ8JnCxX4aBqbRw3W+m5GYMZRNjv0/TBCGRkmoLDiqteDosNuDmZsZPDnH1V+lQgzrru0kk2Peh4voiIgiIgIiICoQN6qiCw/CMOrR4BeqdBrdAArqKYCIioIiICIiAiIgIiICIiAiI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58" name="Picture 38" descr="http://dezklop.ru/wp-content/uploads/2012/08/%D0%BC%D1%8B%D1%88%D1%8C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15206" y="3643314"/>
            <a:ext cx="583192" cy="39527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714356"/>
            <a:ext cx="7215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Птицы</a:t>
            </a:r>
            <a:r>
              <a:rPr lang="ru-RU" dirty="0" smtClean="0"/>
              <a:t>, которые остаются зимовать в России или прилетают к нам зимой с севера, называются </a:t>
            </a:r>
            <a:r>
              <a:rPr lang="ru-RU" b="1" dirty="0" smtClean="0"/>
              <a:t>зимующими птицами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http://logoped11gruppa.ucoz.ru/_si/0/696270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71612"/>
            <a:ext cx="1905000" cy="1714500"/>
          </a:xfrm>
          <a:prstGeom prst="rect">
            <a:avLst/>
          </a:prstGeom>
          <a:noFill/>
        </p:spPr>
      </p:pic>
      <p:pic>
        <p:nvPicPr>
          <p:cNvPr id="1028" name="Picture 4" descr="http://900igr.net/datai/okruzhajuschij-mir/Pereletnye-i-zimujuschie/0012-011-Zimujuschie-ptits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428736"/>
            <a:ext cx="1494053" cy="1595421"/>
          </a:xfrm>
          <a:prstGeom prst="rect">
            <a:avLst/>
          </a:prstGeom>
          <a:noFill/>
        </p:spPr>
      </p:pic>
      <p:pic>
        <p:nvPicPr>
          <p:cNvPr id="1030" name="Picture 6" descr="http://kartravel.ru/wp-content/uploads/2013/01/kar-ptichka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4043697"/>
            <a:ext cx="1628759" cy="2056754"/>
          </a:xfrm>
          <a:prstGeom prst="rect">
            <a:avLst/>
          </a:prstGeom>
          <a:noFill/>
        </p:spPr>
      </p:pic>
      <p:pic>
        <p:nvPicPr>
          <p:cNvPr id="1034" name="Picture 10" descr="http://kartravel.ru/wp-content/uploads/2013/01/kar-ptichka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1357298"/>
            <a:ext cx="1707734" cy="1438659"/>
          </a:xfrm>
          <a:prstGeom prst="rect">
            <a:avLst/>
          </a:prstGeom>
          <a:noFill/>
        </p:spPr>
      </p:pic>
      <p:pic>
        <p:nvPicPr>
          <p:cNvPr id="1038" name="Picture 14" descr="http://wwf.usue.ru/pic/planet/3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43366" y="4593487"/>
            <a:ext cx="1700209" cy="1648688"/>
          </a:xfrm>
          <a:prstGeom prst="rect">
            <a:avLst/>
          </a:prstGeom>
          <a:noFill/>
        </p:spPr>
      </p:pic>
      <p:pic>
        <p:nvPicPr>
          <p:cNvPr id="4098" name="Picture 2" descr="http://www.logolife.ru/wp-content/uploads/cov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2786058"/>
            <a:ext cx="1483293" cy="2286016"/>
          </a:xfrm>
          <a:prstGeom prst="rect">
            <a:avLst/>
          </a:prstGeom>
          <a:noFill/>
        </p:spPr>
      </p:pic>
      <p:pic>
        <p:nvPicPr>
          <p:cNvPr id="12" name="Picture 24" descr="http://arhangel-ok.ru/_ld/3/45186580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86182" y="2928934"/>
            <a:ext cx="1285884" cy="1285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57422" y="642918"/>
            <a:ext cx="47149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Физкультминутка «Летели две птички»</a:t>
            </a:r>
          </a:p>
          <a:p>
            <a:pPr algn="ctr"/>
            <a:endParaRPr lang="ru-RU" b="1" dirty="0" smtClean="0"/>
          </a:p>
          <a:p>
            <a:pPr algn="ctr"/>
            <a:r>
              <a:rPr lang="ru-RU" dirty="0" smtClean="0"/>
              <a:t>Летели две птички</a:t>
            </a:r>
          </a:p>
          <a:p>
            <a:pPr algn="ctr"/>
            <a:r>
              <a:rPr lang="ru-RU" dirty="0" smtClean="0"/>
              <a:t>Ростом невелички</a:t>
            </a:r>
          </a:p>
          <a:p>
            <a:pPr algn="ctr"/>
            <a:r>
              <a:rPr lang="ru-RU" dirty="0" smtClean="0"/>
              <a:t>Как они летели</a:t>
            </a:r>
          </a:p>
          <a:p>
            <a:pPr algn="ctr"/>
            <a:r>
              <a:rPr lang="ru-RU" dirty="0" smtClean="0"/>
              <a:t>Все на них глядели</a:t>
            </a:r>
          </a:p>
          <a:p>
            <a:pPr algn="ctr"/>
            <a:r>
              <a:rPr lang="ru-RU" dirty="0" smtClean="0"/>
              <a:t>На полянку сели</a:t>
            </a:r>
          </a:p>
          <a:p>
            <a:pPr algn="ctr"/>
            <a:r>
              <a:rPr lang="ru-RU" dirty="0" smtClean="0"/>
              <a:t>Песенку запели</a:t>
            </a:r>
          </a:p>
          <a:p>
            <a:pPr algn="ctr"/>
            <a:r>
              <a:rPr lang="ru-RU" dirty="0" smtClean="0"/>
              <a:t>Стали расставаться</a:t>
            </a:r>
          </a:p>
          <a:p>
            <a:pPr algn="ctr"/>
            <a:r>
              <a:rPr lang="ru-RU" dirty="0" smtClean="0"/>
              <a:t>Крепко обниматься.</a:t>
            </a:r>
          </a:p>
          <a:p>
            <a:endParaRPr lang="ru-RU" dirty="0"/>
          </a:p>
        </p:txBody>
      </p:sp>
      <p:pic>
        <p:nvPicPr>
          <p:cNvPr id="1031" name="Picture 7" descr="http://s019.radikal.ru/i611/1204/7a/df45f1ec3ab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929066"/>
            <a:ext cx="3334801" cy="205205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714356"/>
            <a:ext cx="5429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«Кто улетел из кормушки»</a:t>
            </a:r>
            <a:endParaRPr lang="ru-RU" b="1" dirty="0"/>
          </a:p>
        </p:txBody>
      </p:sp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571612"/>
            <a:ext cx="4357718" cy="360453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" name="Picture 4" descr="http://900igr.net/datai/okruzhajuschij-mir/Pereletnye-i-zimujuschie/0012-011-Zimujuschie-ptits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3500438"/>
            <a:ext cx="1293356" cy="1381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4" descr="http://wwf.usue.ru/pic/planet/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823" y="1857364"/>
            <a:ext cx="1405527" cy="1362936"/>
          </a:xfrm>
          <a:prstGeom prst="rect">
            <a:avLst/>
          </a:prstGeom>
          <a:noFill/>
        </p:spPr>
      </p:pic>
      <p:pic>
        <p:nvPicPr>
          <p:cNvPr id="9" name="Picture 10" descr="http://kartravel.ru/wp-content/uploads/2013/01/kar-ptichka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3616" y="3737485"/>
            <a:ext cx="1707734" cy="14386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12" descr="Птицы PNG изображения скачать бесплатно, птицы 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857364"/>
            <a:ext cx="1342868" cy="106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285728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Четвертый лишний</a:t>
            </a:r>
            <a:endParaRPr lang="ru-RU" b="1" dirty="0"/>
          </a:p>
        </p:txBody>
      </p:sp>
      <p:pic>
        <p:nvPicPr>
          <p:cNvPr id="3" name="Picture 14" descr="http://wwf.usue.ru/pic/planet/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736"/>
            <a:ext cx="1700209" cy="1648688"/>
          </a:xfrm>
          <a:prstGeom prst="rect">
            <a:avLst/>
          </a:prstGeom>
          <a:noFill/>
        </p:spPr>
      </p:pic>
      <p:pic>
        <p:nvPicPr>
          <p:cNvPr id="4" name="Picture 6" descr="http://kartravel.ru/wp-content/uploads/2013/01/kar-ptichka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285860"/>
            <a:ext cx="1628759" cy="2056754"/>
          </a:xfrm>
          <a:prstGeom prst="rect">
            <a:avLst/>
          </a:prstGeom>
          <a:noFill/>
        </p:spPr>
      </p:pic>
      <p:pic>
        <p:nvPicPr>
          <p:cNvPr id="5" name="Picture 10" descr="http://kartravel.ru/wp-content/uploads/2013/01/kar-ptichka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571612"/>
            <a:ext cx="1707734" cy="1438659"/>
          </a:xfrm>
          <a:prstGeom prst="rect">
            <a:avLst/>
          </a:prstGeom>
          <a:noFill/>
        </p:spPr>
      </p:pic>
      <p:pic>
        <p:nvPicPr>
          <p:cNvPr id="22530" name="Picture 2" descr="http://www.knowbiology.ru/pics/biology-14-0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1785926"/>
            <a:ext cx="1896520" cy="1195383"/>
          </a:xfrm>
          <a:prstGeom prst="rect">
            <a:avLst/>
          </a:prstGeom>
          <a:noFill/>
        </p:spPr>
      </p:pic>
      <p:pic>
        <p:nvPicPr>
          <p:cNvPr id="8" name="Picture 2" descr="http://www.logolife.ru/wp-content/uploads/cov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1753" y="3717032"/>
            <a:ext cx="1483293" cy="2286016"/>
          </a:xfrm>
          <a:prstGeom prst="rect">
            <a:avLst/>
          </a:prstGeom>
          <a:noFill/>
        </p:spPr>
      </p:pic>
      <p:pic>
        <p:nvPicPr>
          <p:cNvPr id="9" name="Picture 2" descr="http://logoped11gruppa.ucoz.ru/_si/0/6962709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10140" y="3969328"/>
            <a:ext cx="1905000" cy="1714500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714348" y="3571876"/>
            <a:ext cx="78581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4" descr="http://900igr.net/datai/okruzhajuschij-mir/Pereletnye-i-zimujuschie/0012-011-Zimujuschie-ptits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7584" y="4221088"/>
            <a:ext cx="1494053" cy="1595421"/>
          </a:xfrm>
          <a:prstGeom prst="rect">
            <a:avLst/>
          </a:prstGeom>
          <a:noFill/>
        </p:spPr>
      </p:pic>
      <p:pic>
        <p:nvPicPr>
          <p:cNvPr id="2050" name="Picture 2" descr="Картинки грач (33 картинки) | Memax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940" y="3888803"/>
            <a:ext cx="2011936" cy="179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2976" y="571480"/>
            <a:ext cx="7143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Игра «Улетают - не улетают»</a:t>
            </a:r>
          </a:p>
          <a:p>
            <a:pPr algn="ctr"/>
            <a:r>
              <a:rPr lang="ru-RU" dirty="0" smtClean="0"/>
              <a:t>Когда дети слышат название перелётных птиц - машут руками словно крыльями. Когда дети слышат название зимующих птиц - они обнимают себя руками, словно согревают себя.</a:t>
            </a:r>
          </a:p>
          <a:p>
            <a:pPr algn="ctr"/>
            <a:endParaRPr lang="ru-RU" dirty="0" smtClean="0"/>
          </a:p>
          <a:p>
            <a:pPr algn="ctr"/>
            <a:r>
              <a:rPr lang="ru-RU" b="1" dirty="0" smtClean="0"/>
              <a:t>Грач, </a:t>
            </a:r>
          </a:p>
          <a:p>
            <a:pPr algn="ctr"/>
            <a:r>
              <a:rPr lang="ru-RU" b="1" dirty="0" smtClean="0"/>
              <a:t>воробьи, </a:t>
            </a:r>
          </a:p>
          <a:p>
            <a:pPr algn="ctr"/>
            <a:r>
              <a:rPr lang="ru-RU" b="1" dirty="0" smtClean="0"/>
              <a:t>сорока, </a:t>
            </a:r>
          </a:p>
          <a:p>
            <a:pPr algn="ctr"/>
            <a:r>
              <a:rPr lang="ru-RU" b="1" dirty="0" smtClean="0"/>
              <a:t>лебедь, </a:t>
            </a:r>
          </a:p>
          <a:p>
            <a:pPr algn="ctr"/>
            <a:r>
              <a:rPr lang="ru-RU" b="1" dirty="0" smtClean="0"/>
              <a:t>дятел, </a:t>
            </a:r>
          </a:p>
          <a:p>
            <a:pPr algn="ctr"/>
            <a:r>
              <a:rPr lang="ru-RU" b="1" dirty="0" smtClean="0"/>
              <a:t>кукушка, </a:t>
            </a:r>
          </a:p>
          <a:p>
            <a:pPr algn="ctr"/>
            <a:r>
              <a:rPr lang="ru-RU" b="1" dirty="0" smtClean="0"/>
              <a:t>галка, </a:t>
            </a:r>
          </a:p>
          <a:p>
            <a:pPr algn="ctr"/>
            <a:r>
              <a:rPr lang="ru-RU" b="1" dirty="0" smtClean="0"/>
              <a:t>синица, </a:t>
            </a:r>
          </a:p>
          <a:p>
            <a:pPr algn="ctr"/>
            <a:r>
              <a:rPr lang="ru-RU" b="1" dirty="0" smtClean="0"/>
              <a:t>голубь, </a:t>
            </a:r>
          </a:p>
          <a:p>
            <a:pPr algn="ctr"/>
            <a:r>
              <a:rPr lang="ru-RU" b="1" dirty="0"/>
              <a:t>с</a:t>
            </a:r>
            <a:r>
              <a:rPr lang="ru-RU" b="1" dirty="0" smtClean="0"/>
              <a:t>ова, </a:t>
            </a:r>
          </a:p>
          <a:p>
            <a:pPr algn="ctr"/>
            <a:r>
              <a:rPr lang="ru-RU" b="1" dirty="0"/>
              <a:t>г</a:t>
            </a:r>
            <a:r>
              <a:rPr lang="ru-RU" b="1" dirty="0" smtClean="0"/>
              <a:t>лухарь, </a:t>
            </a:r>
          </a:p>
          <a:p>
            <a:pPr algn="ctr"/>
            <a:r>
              <a:rPr lang="ru-RU" b="1" dirty="0" smtClean="0"/>
              <a:t>ласточка.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167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Вика</dc:creator>
  <cp:lastModifiedBy>Катенька</cp:lastModifiedBy>
  <cp:revision>74</cp:revision>
  <dcterms:created xsi:type="dcterms:W3CDTF">2015-09-30T19:02:50Z</dcterms:created>
  <dcterms:modified xsi:type="dcterms:W3CDTF">2021-04-23T11:28:53Z</dcterms:modified>
</cp:coreProperties>
</file>