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2" r:id="rId3"/>
    <p:sldId id="264" r:id="rId4"/>
    <p:sldId id="272" r:id="rId5"/>
    <p:sldId id="268" r:id="rId6"/>
    <p:sldId id="27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1729282"/>
            <a:ext cx="7488832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sz="36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Тема урока: </a:t>
            </a:r>
            <a:r>
              <a:rPr lang="ru-RU" sz="36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«Музыка 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учит людей понимать друг </a:t>
            </a:r>
            <a:r>
              <a:rPr lang="ru-RU" sz="36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друга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</a:t>
            </a:r>
            <a:r>
              <a:rPr lang="ru-RU" sz="36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Два лада</a:t>
            </a:r>
            <a:r>
              <a:rPr lang="ru-RU" sz="36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.»</a:t>
            </a:r>
            <a:endParaRPr lang="ru-RU" sz="36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429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244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 descr="https://i.pinimg.com/originals/47/d7/a6/47d7a6f83632c86e1bec78fbce9ac2a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19" y="2828109"/>
            <a:ext cx="2919370" cy="26851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http://bipbap.ru/wp-content/uploads/2017/12/0_76b83_c768892_orig-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773" y="2958791"/>
            <a:ext cx="3686651" cy="27628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84931" y="755297"/>
            <a:ext cx="151035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latin typeface="Times New Roman"/>
                <a:ea typeface="Calibri"/>
              </a:rPr>
              <a:t>лад</a:t>
            </a:r>
            <a:endParaRPr lang="ru-RU" sz="6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88281" y="2064990"/>
            <a:ext cx="18755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мажор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6224" y="2120247"/>
            <a:ext cx="18165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Times New Roman"/>
                <a:ea typeface="Calibri"/>
              </a:rPr>
              <a:t>минор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435" y="5429293"/>
            <a:ext cx="39832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/>
                <a:ea typeface="Calibri"/>
              </a:rPr>
              <a:t>с</a:t>
            </a:r>
            <a:r>
              <a:rPr lang="ru-RU" sz="3200" b="1" dirty="0" smtClean="0">
                <a:latin typeface="Times New Roman"/>
                <a:ea typeface="Calibri"/>
              </a:rPr>
              <a:t>ветлый, радостный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9559" y="5429294"/>
            <a:ext cx="44749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рустный, задумчивый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576321">
            <a:off x="5647818" y="1596615"/>
            <a:ext cx="978408" cy="384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95493" y="1466964"/>
            <a:ext cx="968396" cy="710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3476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3" name="Picture 1" descr="C:\Users\йййй\Desktop\грусть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39702"/>
            <a:ext cx="3146201" cy="3220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йййй\Desktop\улыбк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81067"/>
            <a:ext cx="2995811" cy="29958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5373216"/>
            <a:ext cx="29977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/>
                <a:ea typeface="Calibri"/>
              </a:rPr>
              <a:t>«</a:t>
            </a:r>
            <a:r>
              <a:rPr lang="ru-RU" sz="4000" dirty="0" err="1">
                <a:latin typeface="Times New Roman"/>
                <a:ea typeface="Calibri"/>
              </a:rPr>
              <a:t>мажорчик</a:t>
            </a:r>
            <a:r>
              <a:rPr lang="ru-RU" sz="4000" dirty="0">
                <a:latin typeface="Times New Roman"/>
                <a:ea typeface="Calibri"/>
              </a:rPr>
              <a:t>»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932366" y="5403993"/>
            <a:ext cx="25857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/>
                <a:ea typeface="Calibri"/>
              </a:rPr>
              <a:t>«</a:t>
            </a:r>
            <a:r>
              <a:rPr lang="ru-RU" sz="3600" dirty="0" err="1">
                <a:latin typeface="Times New Roman"/>
                <a:ea typeface="Calibri"/>
              </a:rPr>
              <a:t>минорчик</a:t>
            </a:r>
            <a:r>
              <a:rPr lang="ru-RU" sz="3600" dirty="0">
                <a:latin typeface="Times New Roman"/>
                <a:ea typeface="Calibri"/>
              </a:rPr>
              <a:t>»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46347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 descr="http://images.myshared.ru/9/846381/slide_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942" y="0"/>
            <a:ext cx="9180438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021288"/>
            <a:ext cx="152400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5394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760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 descr="C:\Users\йййй\Desktop\домик мажор и минор.jpe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86" t="1" r="5704" b="63461"/>
          <a:stretch/>
        </p:blipFill>
        <p:spPr bwMode="auto">
          <a:xfrm rot="5400000">
            <a:off x="4139952" y="1988842"/>
            <a:ext cx="4680520" cy="32403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0032" y="1238282"/>
            <a:ext cx="4326199" cy="47010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945309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428736"/>
            <a:ext cx="4143404" cy="4989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2664296" cy="245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37333" y="1008583"/>
            <a:ext cx="40511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/>
                <a:ea typeface="Calibri"/>
              </a:rPr>
              <a:t>Спасибо за </a:t>
            </a:r>
            <a:r>
              <a:rPr lang="ru-RU" sz="4000" dirty="0" smtClean="0">
                <a:latin typeface="Times New Roman"/>
                <a:ea typeface="Calibri"/>
              </a:rPr>
              <a:t>урок! 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411895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33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йййй</dc:creator>
  <cp:lastModifiedBy>Lenovo</cp:lastModifiedBy>
  <cp:revision>26</cp:revision>
  <dcterms:created xsi:type="dcterms:W3CDTF">2018-05-13T18:57:59Z</dcterms:created>
  <dcterms:modified xsi:type="dcterms:W3CDTF">2021-04-24T18:38:13Z</dcterms:modified>
</cp:coreProperties>
</file>