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13"/>
  </p:notesMasterIdLst>
  <p:sldIdLst>
    <p:sldId id="256" r:id="rId3"/>
    <p:sldId id="273" r:id="rId4"/>
    <p:sldId id="257" r:id="rId5"/>
    <p:sldId id="260" r:id="rId6"/>
    <p:sldId id="267" r:id="rId7"/>
    <p:sldId id="268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3AD70E4-3C72-4CE0-902E-776E61898135}" type="datetimeFigureOut">
              <a:rPr lang="ru-RU"/>
              <a:pPr>
                <a:defRPr/>
              </a:pPr>
              <a:t>24.04.2021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8130256-2462-4D7E-9BD5-AA68DBD59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33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77B0AF-BC53-4165-B940-071D12AB9CA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0723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4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5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6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7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8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29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0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1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2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3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4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5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6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7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8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39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40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74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D9FBC9CC-3F60-4E00-A6A1-97D4D3E16E81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3074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D4A9E45-8F77-4A98-A287-D2B460B6F5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02D8C0-0233-4846-9B05-9EE78F214C7C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C76F4-9230-427E-9317-AC86F0AD17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00B3C-4B2E-4E8C-B5C0-189A11AE8BDC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CDF08-3298-4C80-B15E-BE28FBE440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65C53D-3950-4CC0-A7BA-22995A421DFF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2A38E-7000-4105-B547-6ECEC6CF18E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4B96E6-172F-499A-BE94-CADD01A1BAA7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21047A-4C78-4E96-877C-1B12976B74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1988B9-545C-41E5-85DC-ADE060338AE8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87B58-A303-4220-9C0A-FE8F0FBE34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615323-AC83-46C4-80F5-94654416DC61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649F9C-707A-475A-848A-7E516CC442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806583-2083-47B2-8800-E2BBB90F3777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FD55F1-CB5A-4660-9C96-367CAE4589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2A67BC-9BB9-4C6A-A968-85DF2584ABBF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070EDF-E1FD-4389-91A2-6D4B3BA07D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EA0EA8-AF33-483F-B6FA-C5D33E7E41FA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33F2BB-0D1A-4C94-A3F0-00842CBB8F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43295A-1202-4331-9587-C141969AFB7C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3EDB7-8C96-413C-9258-14AFA69AB1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CD141D-316A-458E-8E47-6CA669B4DECF}" type="datetimeFigureOut">
              <a:rPr lang="ru-RU"/>
              <a:pPr>
                <a:defRPr/>
              </a:pPr>
              <a:t>24.04.2021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B76F44-95A2-4F51-9FD6-FDD3D6A5DE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96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7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7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7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ED3263AE-6F49-4735-AACB-AF963A73F462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297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97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6005329-F1FE-4C5E-A87D-6F125F1DED3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  <a:noFill/>
          <a:ln/>
          <a:effectLst>
            <a:reflection blurRad="6350" stA="50000" endA="300" endPos="90000" dist="50800" dir="5400000" sy="-100000" algn="bl" rotWithShape="0"/>
          </a:effectLst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kern="120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Четырёхугольники</a:t>
            </a:r>
            <a:endParaRPr lang="ru-RU" sz="7200" kern="12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1371600" y="3889375"/>
            <a:ext cx="6400800" cy="1754188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endParaRPr lang="ru-RU" sz="270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8175" y="908050"/>
            <a:ext cx="5256213" cy="5545138"/>
          </a:xfrm>
          <a:prstGeom prst="rect">
            <a:avLst/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1042988" y="2492375"/>
            <a:ext cx="8651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k-KZ" sz="2400">
                <a:latin typeface="Calibri" pitchFamily="34" charset="0"/>
              </a:rPr>
              <a:t>20</a:t>
            </a:r>
            <a:r>
              <a:rPr lang="kk-KZ">
                <a:latin typeface="Calibri" pitchFamily="34" charset="0"/>
              </a:rPr>
              <a:t> см</a:t>
            </a:r>
            <a:endParaRPr lang="ru-RU">
              <a:latin typeface="Calibri" pitchFamily="34" charset="0"/>
            </a:endParaRPr>
          </a:p>
        </p:txBody>
      </p:sp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827088" y="115888"/>
            <a:ext cx="77771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539750" y="115888"/>
            <a:ext cx="83534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2400">
                <a:latin typeface="Calibri" pitchFamily="34" charset="0"/>
              </a:rPr>
              <a:t>Найдите периметр квадрата и вычислите площадь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/>
              <a:t>Геометрическая фигура, которая состоит из четырёх точек и четырёх отрезков, последовательно соединяющих эти точки, называется четырёхугольником.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sz="54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9375"/>
            <a:ext cx="6400800" cy="1754188"/>
          </a:xfrm>
        </p:spPr>
        <p:txBody>
          <a:bodyPr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endParaRPr lang="ru-RU">
              <a:solidFill>
                <a:srgbClr val="898989"/>
              </a:solidFill>
            </a:endParaRP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0" y="0"/>
          <a:ext cx="9145588" cy="6858000"/>
        </p:xfrm>
        <a:graphic>
          <a:graphicData uri="http://schemas.openxmlformats.org/presentationml/2006/ole">
            <p:oleObj spid="_x0000_s4101" name="Презентация" r:id="rId3" imgW="4136089" imgH="309985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85728"/>
            <a:ext cx="6215106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ТРАПЕЦИЯ</a:t>
            </a:r>
            <a:endParaRPr lang="ru-RU" sz="5400" dirty="0">
              <a:latin typeface="+mn-lt"/>
              <a:cs typeface="+mn-cs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643063" y="1714500"/>
            <a:ext cx="1214437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285875" y="2643188"/>
            <a:ext cx="192881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571750" y="2000250"/>
            <a:ext cx="928688" cy="3571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000125" y="2000250"/>
            <a:ext cx="928688" cy="3571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857875" y="1714500"/>
            <a:ext cx="121443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6200000" flipH="1">
            <a:off x="6750844" y="2035969"/>
            <a:ext cx="928688" cy="28575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5179219" y="1964531"/>
            <a:ext cx="928688" cy="42862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429250" y="2643188"/>
            <a:ext cx="192881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571625" y="4572000"/>
            <a:ext cx="1285875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393156" y="5036344"/>
            <a:ext cx="92868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>
            <a:off x="1214438" y="5500688"/>
            <a:ext cx="164306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928688" y="4857750"/>
            <a:ext cx="928688" cy="3571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786438" y="4643438"/>
            <a:ext cx="1000125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500688" y="5500688"/>
            <a:ext cx="164306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5214938" y="4929188"/>
            <a:ext cx="857250" cy="28575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V="1">
            <a:off x="6536532" y="4893469"/>
            <a:ext cx="857250" cy="3571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643563" y="5072063"/>
            <a:ext cx="135731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5857875" y="1714500"/>
            <a:ext cx="1500188" cy="9286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0800000" flipV="1">
            <a:off x="5429250" y="1714500"/>
            <a:ext cx="1643063" cy="9286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214414" y="1428736"/>
            <a:ext cx="428628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B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14612" y="1357298"/>
            <a:ext cx="500066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28662" y="2643182"/>
            <a:ext cx="428628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214678" y="2643182"/>
            <a:ext cx="500066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D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286380" y="1428736"/>
            <a:ext cx="428628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B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42976" y="4286256"/>
            <a:ext cx="571504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B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286380" y="4357694"/>
            <a:ext cx="428628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B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85786" y="5500702"/>
            <a:ext cx="428628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072066" y="5500702"/>
            <a:ext cx="490542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929190" y="2643182"/>
            <a:ext cx="428628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A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215206" y="1428736"/>
            <a:ext cx="500066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928926" y="4286256"/>
            <a:ext cx="500066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858016" y="4357694"/>
            <a:ext cx="500066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857488" y="5429264"/>
            <a:ext cx="500066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D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429520" y="2500306"/>
            <a:ext cx="500066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D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215206" y="5500702"/>
            <a:ext cx="500066" cy="36933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D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1301" name="TextBox 38"/>
          <p:cNvSpPr txBox="1">
            <a:spLocks noChangeArrowheads="1"/>
          </p:cNvSpPr>
          <p:nvPr/>
        </p:nvSpPr>
        <p:spPr bwMode="auto">
          <a:xfrm>
            <a:off x="1500188" y="1071563"/>
            <a:ext cx="1963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равноб</a:t>
            </a:r>
            <a:r>
              <a:rPr lang="ru-RU"/>
              <a:t>едренн</a:t>
            </a:r>
            <a:r>
              <a:rPr lang="ru-RU">
                <a:latin typeface="Calibri" pitchFamily="34" charset="0"/>
              </a:rPr>
              <a:t>ая</a:t>
            </a:r>
          </a:p>
        </p:txBody>
      </p:sp>
      <p:sp>
        <p:nvSpPr>
          <p:cNvPr id="11302" name="TextBox 40"/>
          <p:cNvSpPr txBox="1">
            <a:spLocks noChangeArrowheads="1"/>
          </p:cNvSpPr>
          <p:nvPr/>
        </p:nvSpPr>
        <p:spPr bwMode="auto">
          <a:xfrm>
            <a:off x="5857875" y="1143000"/>
            <a:ext cx="1298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Диагонали </a:t>
            </a:r>
          </a:p>
        </p:txBody>
      </p:sp>
      <p:sp>
        <p:nvSpPr>
          <p:cNvPr id="11303" name="TextBox 42"/>
          <p:cNvSpPr txBox="1">
            <a:spLocks noChangeArrowheads="1"/>
          </p:cNvSpPr>
          <p:nvPr/>
        </p:nvSpPr>
        <p:spPr bwMode="auto">
          <a:xfrm>
            <a:off x="1357313" y="3929063"/>
            <a:ext cx="1679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прямоугольная</a:t>
            </a:r>
          </a:p>
        </p:txBody>
      </p:sp>
      <p:sp>
        <p:nvSpPr>
          <p:cNvPr id="11304" name="TextBox 44"/>
          <p:cNvSpPr txBox="1">
            <a:spLocks noChangeArrowheads="1"/>
          </p:cNvSpPr>
          <p:nvPr/>
        </p:nvSpPr>
        <p:spPr bwMode="auto">
          <a:xfrm>
            <a:off x="4143375" y="3571875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Средняя линия трапеции равна половине суммы длин её оснований</a:t>
            </a:r>
          </a:p>
        </p:txBody>
      </p:sp>
      <p:sp>
        <p:nvSpPr>
          <p:cNvPr id="11305" name="TextBox 46"/>
          <p:cNvSpPr txBox="1">
            <a:spLocks noChangeArrowheads="1"/>
          </p:cNvSpPr>
          <p:nvPr/>
        </p:nvSpPr>
        <p:spPr bwMode="auto">
          <a:xfrm>
            <a:off x="5214938" y="4786313"/>
            <a:ext cx="3825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М</a:t>
            </a:r>
          </a:p>
        </p:txBody>
      </p:sp>
      <p:sp>
        <p:nvSpPr>
          <p:cNvPr id="11306" name="TextBox 48"/>
          <p:cNvSpPr txBox="1">
            <a:spLocks noChangeArrowheads="1"/>
          </p:cNvSpPr>
          <p:nvPr/>
        </p:nvSpPr>
        <p:spPr bwMode="auto">
          <a:xfrm>
            <a:off x="7072313" y="4857750"/>
            <a:ext cx="350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N</a:t>
            </a:r>
            <a:endParaRPr lang="ru-RU">
              <a:latin typeface="Calibri" pitchFamily="34" charset="0"/>
            </a:endParaRPr>
          </a:p>
        </p:txBody>
      </p:sp>
      <p:sp>
        <p:nvSpPr>
          <p:cNvPr id="11307" name="TextBox 54"/>
          <p:cNvSpPr txBox="1">
            <a:spLocks noChangeArrowheads="1"/>
          </p:cNvSpPr>
          <p:nvPr/>
        </p:nvSpPr>
        <p:spPr bwMode="auto">
          <a:xfrm>
            <a:off x="7143750" y="1143000"/>
            <a:ext cx="1798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AC</a:t>
            </a:r>
            <a:r>
              <a:rPr lang="ru-RU">
                <a:latin typeface="Calibri" pitchFamily="34" charset="0"/>
              </a:rPr>
              <a:t> и</a:t>
            </a:r>
            <a:r>
              <a:rPr lang="en-US">
                <a:latin typeface="Calibri" pitchFamily="34" charset="0"/>
              </a:rPr>
              <a:t> BD</a:t>
            </a:r>
            <a:r>
              <a:rPr lang="ru-RU">
                <a:latin typeface="Calibri" pitchFamily="34" charset="0"/>
              </a:rPr>
              <a:t> равны.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анные 1"/>
          <p:cNvSpPr/>
          <p:nvPr/>
        </p:nvSpPr>
        <p:spPr>
          <a:xfrm>
            <a:off x="1116013" y="1125538"/>
            <a:ext cx="7200900" cy="4175125"/>
          </a:xfrm>
          <a:prstGeom prst="flowChartInputOutp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0" name="TextBox 5"/>
          <p:cNvSpPr txBox="1">
            <a:spLocks noChangeArrowheads="1"/>
          </p:cNvSpPr>
          <p:nvPr/>
        </p:nvSpPr>
        <p:spPr bwMode="auto">
          <a:xfrm>
            <a:off x="1403350" y="4652963"/>
            <a:ext cx="1081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70°</a:t>
            </a:r>
          </a:p>
        </p:txBody>
      </p:sp>
      <p:sp>
        <p:nvSpPr>
          <p:cNvPr id="12291" name="TextBox 6"/>
          <p:cNvSpPr txBox="1">
            <a:spLocks noChangeArrowheads="1"/>
          </p:cNvSpPr>
          <p:nvPr/>
        </p:nvSpPr>
        <p:spPr bwMode="auto">
          <a:xfrm>
            <a:off x="2700338" y="1125538"/>
            <a:ext cx="2159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?</a:t>
            </a:r>
          </a:p>
        </p:txBody>
      </p:sp>
      <p:sp>
        <p:nvSpPr>
          <p:cNvPr id="12292" name="TextBox 7"/>
          <p:cNvSpPr txBox="1">
            <a:spLocks noChangeArrowheads="1"/>
          </p:cNvSpPr>
          <p:nvPr/>
        </p:nvSpPr>
        <p:spPr bwMode="auto">
          <a:xfrm>
            <a:off x="7451725" y="1125538"/>
            <a:ext cx="2889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?</a:t>
            </a:r>
          </a:p>
        </p:txBody>
      </p:sp>
      <p:sp>
        <p:nvSpPr>
          <p:cNvPr id="12293" name="TextBox 9"/>
          <p:cNvSpPr txBox="1">
            <a:spLocks noChangeArrowheads="1"/>
          </p:cNvSpPr>
          <p:nvPr/>
        </p:nvSpPr>
        <p:spPr bwMode="auto">
          <a:xfrm>
            <a:off x="6480175" y="4837113"/>
            <a:ext cx="3238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?</a:t>
            </a:r>
          </a:p>
        </p:txBody>
      </p:sp>
      <p:sp>
        <p:nvSpPr>
          <p:cNvPr id="12294" name="TextBox 10"/>
          <p:cNvSpPr txBox="1">
            <a:spLocks noChangeArrowheads="1"/>
          </p:cNvSpPr>
          <p:nvPr/>
        </p:nvSpPr>
        <p:spPr bwMode="auto">
          <a:xfrm>
            <a:off x="2195513" y="333375"/>
            <a:ext cx="6121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Найдите углы параллелограмма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рапеция 1"/>
          <p:cNvSpPr/>
          <p:nvPr/>
        </p:nvSpPr>
        <p:spPr>
          <a:xfrm>
            <a:off x="1804988" y="1211263"/>
            <a:ext cx="6767512" cy="4752975"/>
          </a:xfrm>
          <a:prstGeom prst="trapezoid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>
            <a:stCxn id="2" idx="1"/>
            <a:endCxn id="2" idx="3"/>
          </p:cNvCxnSpPr>
          <p:nvPr/>
        </p:nvCxnSpPr>
        <p:spPr>
          <a:xfrm>
            <a:off x="2398713" y="3587750"/>
            <a:ext cx="55800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4643438" y="765175"/>
            <a:ext cx="44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alibri" pitchFamily="34" charset="0"/>
              </a:rPr>
              <a:t>15</a:t>
            </a: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4865688" y="6165850"/>
            <a:ext cx="642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23</a:t>
            </a:r>
          </a:p>
        </p:txBody>
      </p:sp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5062538" y="3284538"/>
            <a:ext cx="446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?</a:t>
            </a:r>
          </a:p>
        </p:txBody>
      </p:sp>
      <p:sp>
        <p:nvSpPr>
          <p:cNvPr id="14342" name="TextBox 8"/>
          <p:cNvSpPr txBox="1">
            <a:spLocks noChangeArrowheads="1"/>
          </p:cNvSpPr>
          <p:nvPr/>
        </p:nvSpPr>
        <p:spPr bwMode="auto">
          <a:xfrm>
            <a:off x="971550" y="260350"/>
            <a:ext cx="7600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Чему равна средняя линия трапеции?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619250" y="836613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2" name="TextBox 19"/>
          <p:cNvSpPr txBox="1">
            <a:spLocks noChangeArrowheads="1"/>
          </p:cNvSpPr>
          <p:nvPr/>
        </p:nvSpPr>
        <p:spPr bwMode="auto">
          <a:xfrm>
            <a:off x="3492500" y="549275"/>
            <a:ext cx="5397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6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835150" y="1009650"/>
            <a:ext cx="0" cy="385921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835150" y="4868863"/>
            <a:ext cx="72009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835150" y="1009650"/>
            <a:ext cx="34575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292725" y="1009650"/>
            <a:ext cx="3743325" cy="3859213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67" name="TextBox 34"/>
          <p:cNvSpPr txBox="1">
            <a:spLocks noChangeArrowheads="1"/>
          </p:cNvSpPr>
          <p:nvPr/>
        </p:nvSpPr>
        <p:spPr bwMode="auto">
          <a:xfrm>
            <a:off x="8101013" y="4437063"/>
            <a:ext cx="935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45°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5292725" y="1009650"/>
            <a:ext cx="142875" cy="3859213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369" name="TextBox 37"/>
          <p:cNvSpPr txBox="1">
            <a:spLocks noChangeArrowheads="1"/>
          </p:cNvSpPr>
          <p:nvPr/>
        </p:nvSpPr>
        <p:spPr bwMode="auto">
          <a:xfrm>
            <a:off x="4932363" y="2940050"/>
            <a:ext cx="3603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?</a:t>
            </a:r>
          </a:p>
        </p:txBody>
      </p:sp>
      <p:sp>
        <p:nvSpPr>
          <p:cNvPr id="15370" name="TextBox 38"/>
          <p:cNvSpPr txBox="1">
            <a:spLocks noChangeArrowheads="1"/>
          </p:cNvSpPr>
          <p:nvPr/>
        </p:nvSpPr>
        <p:spPr bwMode="auto">
          <a:xfrm>
            <a:off x="4643438" y="5084763"/>
            <a:ext cx="1657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               13</a:t>
            </a:r>
          </a:p>
        </p:txBody>
      </p:sp>
      <p:sp>
        <p:nvSpPr>
          <p:cNvPr id="15371" name="TextBox 39"/>
          <p:cNvSpPr txBox="1">
            <a:spLocks noChangeArrowheads="1"/>
          </p:cNvSpPr>
          <p:nvPr/>
        </p:nvSpPr>
        <p:spPr bwMode="auto">
          <a:xfrm>
            <a:off x="1403350" y="260350"/>
            <a:ext cx="66976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Определите высоту трапеции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данные 1"/>
          <p:cNvSpPr/>
          <p:nvPr/>
        </p:nvSpPr>
        <p:spPr>
          <a:xfrm>
            <a:off x="1427163" y="1125538"/>
            <a:ext cx="6529387" cy="5040312"/>
          </a:xfrm>
          <a:prstGeom prst="flowChartInputOutpu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n>
                <a:solidFill>
                  <a:sysClr val="windowText" lastClr="000000"/>
                </a:solidFill>
                <a:prstDash val="lgDash"/>
              </a:ln>
            </a:endParaRPr>
          </a:p>
        </p:txBody>
      </p:sp>
      <p:sp>
        <p:nvSpPr>
          <p:cNvPr id="16386" name="TextBox 6"/>
          <p:cNvSpPr txBox="1">
            <a:spLocks noChangeArrowheads="1"/>
          </p:cNvSpPr>
          <p:nvPr/>
        </p:nvSpPr>
        <p:spPr bwMode="auto">
          <a:xfrm>
            <a:off x="1692275" y="5157788"/>
            <a:ext cx="7921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x</a:t>
            </a:r>
            <a:r>
              <a:rPr lang="ru-RU" sz="2400">
                <a:latin typeface="Calibri" pitchFamily="34" charset="0"/>
              </a:rPr>
              <a:t>°</a:t>
            </a:r>
          </a:p>
        </p:txBody>
      </p:sp>
      <p:sp>
        <p:nvSpPr>
          <p:cNvPr id="16387" name="TextBox 8"/>
          <p:cNvSpPr txBox="1">
            <a:spLocks noChangeArrowheads="1"/>
          </p:cNvSpPr>
          <p:nvPr/>
        </p:nvSpPr>
        <p:spPr bwMode="auto">
          <a:xfrm>
            <a:off x="2484438" y="1412875"/>
            <a:ext cx="1008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</a:t>
            </a:r>
            <a:r>
              <a:rPr lang="kk-KZ" sz="2400">
                <a:latin typeface="Calibri" pitchFamily="34" charset="0"/>
              </a:rPr>
              <a:t>3</a:t>
            </a:r>
            <a:r>
              <a:rPr lang="en-US" sz="2400">
                <a:latin typeface="Calibri" pitchFamily="34" charset="0"/>
              </a:rPr>
              <a:t>x</a:t>
            </a:r>
            <a:r>
              <a:rPr lang="ru-RU">
                <a:latin typeface="Calibri" pitchFamily="34" charset="0"/>
              </a:rPr>
              <a:t>°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427538" y="3213100"/>
            <a:ext cx="360362" cy="107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Дуга 13"/>
          <p:cNvSpPr/>
          <p:nvPr/>
        </p:nvSpPr>
        <p:spPr>
          <a:xfrm>
            <a:off x="1692275" y="5661025"/>
            <a:ext cx="142875" cy="14446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9" name="Соединительная линия уступом 18"/>
          <p:cNvCxnSpPr/>
          <p:nvPr/>
        </p:nvCxnSpPr>
        <p:spPr>
          <a:xfrm rot="16200000" flipH="1">
            <a:off x="935831" y="800894"/>
            <a:ext cx="142875" cy="7143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1" name="TextBox 32"/>
          <p:cNvSpPr txBox="1">
            <a:spLocks noChangeArrowheads="1"/>
          </p:cNvSpPr>
          <p:nvPr/>
        </p:nvSpPr>
        <p:spPr bwMode="auto">
          <a:xfrm>
            <a:off x="755650" y="404813"/>
            <a:ext cx="73453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Calibri" pitchFamily="34" charset="0"/>
              </a:rPr>
              <a:t>Найдите углы ромба</a:t>
            </a: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2700338" y="1125538"/>
            <a:ext cx="3959225" cy="5040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1427163" y="1125538"/>
            <a:ext cx="6529387" cy="504031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омб 2"/>
          <p:cNvSpPr/>
          <p:nvPr/>
        </p:nvSpPr>
        <p:spPr>
          <a:xfrm>
            <a:off x="1116013" y="835025"/>
            <a:ext cx="7489825" cy="5903913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stCxn id="3" idx="1"/>
            <a:endCxn id="3" idx="3"/>
          </p:cNvCxnSpPr>
          <p:nvPr/>
        </p:nvCxnSpPr>
        <p:spPr>
          <a:xfrm>
            <a:off x="1116013" y="3787775"/>
            <a:ext cx="748982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stCxn id="3" idx="0"/>
            <a:endCxn id="3" idx="2"/>
          </p:cNvCxnSpPr>
          <p:nvPr/>
        </p:nvCxnSpPr>
        <p:spPr>
          <a:xfrm>
            <a:off x="4860925" y="835025"/>
            <a:ext cx="0" cy="59039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1116013" y="3141663"/>
            <a:ext cx="1511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                </a:t>
            </a:r>
          </a:p>
          <a:p>
            <a:r>
              <a:rPr lang="ru-RU">
                <a:latin typeface="Calibri" pitchFamily="34" charset="0"/>
              </a:rPr>
              <a:t>      30°</a:t>
            </a:r>
          </a:p>
        </p:txBody>
      </p:sp>
      <p:sp>
        <p:nvSpPr>
          <p:cNvPr id="17413" name="TextBox 9"/>
          <p:cNvSpPr txBox="1">
            <a:spLocks noChangeArrowheads="1"/>
          </p:cNvSpPr>
          <p:nvPr/>
        </p:nvSpPr>
        <p:spPr bwMode="auto">
          <a:xfrm>
            <a:off x="4356100" y="1052513"/>
            <a:ext cx="900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60°</a:t>
            </a:r>
          </a:p>
        </p:txBody>
      </p:sp>
      <p:sp>
        <p:nvSpPr>
          <p:cNvPr id="17414" name="TextBox 10"/>
          <p:cNvSpPr txBox="1">
            <a:spLocks noChangeArrowheads="1"/>
          </p:cNvSpPr>
          <p:nvPr/>
        </p:nvSpPr>
        <p:spPr bwMode="auto">
          <a:xfrm>
            <a:off x="250825" y="260350"/>
            <a:ext cx="8713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2400">
                <a:latin typeface="Calibri" pitchFamily="34" charset="0"/>
              </a:rPr>
              <a:t>Определите вид фигуры и найдите его углы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115</Words>
  <Application>Microsoft Office PowerPoint</Application>
  <PresentationFormat>Экран (4:3)</PresentationFormat>
  <Paragraphs>50</Paragraphs>
  <Slides>10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Arial</vt:lpstr>
      <vt:lpstr>Times New Roman</vt:lpstr>
      <vt:lpstr>Wingdings</vt:lpstr>
      <vt:lpstr>Тема Office</vt:lpstr>
      <vt:lpstr>Клен</vt:lpstr>
      <vt:lpstr>Презентация</vt:lpstr>
      <vt:lpstr>Четырёхугольники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Четырёхугольники</dc:title>
  <dc:creator>Gulek</dc:creator>
  <dc:description>Четырёхугольники</dc:description>
  <cp:lastModifiedBy>Нюсик</cp:lastModifiedBy>
  <cp:revision>44</cp:revision>
  <dcterms:created xsi:type="dcterms:W3CDTF">2011-10-07T14:39:22Z</dcterms:created>
  <dcterms:modified xsi:type="dcterms:W3CDTF">2021-04-24T17:08:31Z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Четырёхугольники</vt:lpwstr>
  </property>
  <property fmtid="{D5CDD505-2E9C-101B-9397-08002B2CF9AE}" pid="3" name="SlideDescription">
    <vt:lpwstr>Четырёхугольники</vt:lpwstr>
  </property>
</Properties>
</file>