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59" r:id="rId4"/>
    <p:sldId id="262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3131F0-1225-48E1-996C-5127EE877517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7675AE-08ED-4FB0-A6F2-B63435AF9F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96752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группы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«Маленькая страна»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Участвуют в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фотофлешмобе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_Гагарин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221088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Подготовила: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Караськина С. И.,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воспитатель 1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квалификационной  категории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412_125045.jpg"/>
          <p:cNvPicPr>
            <a:picLocks noChangeAspect="1"/>
          </p:cNvPicPr>
          <p:nvPr/>
        </p:nvPicPr>
        <p:blipFill>
          <a:blip r:embed="rId2" cstate="print"/>
          <a:srcRect l="16925" t="5901" r="28738"/>
          <a:stretch>
            <a:fillRect/>
          </a:stretch>
        </p:blipFill>
        <p:spPr>
          <a:xfrm rot="5400000">
            <a:off x="1547664" y="404664"/>
            <a:ext cx="4968552" cy="64533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10412_121541.jpg"/>
          <p:cNvPicPr>
            <a:picLocks noChangeAspect="1"/>
          </p:cNvPicPr>
          <p:nvPr/>
        </p:nvPicPr>
        <p:blipFill>
          <a:blip r:embed="rId2" cstate="print"/>
          <a:srcRect l="21650" t="14301" r="5113" b="3801"/>
          <a:stretch>
            <a:fillRect/>
          </a:stretch>
        </p:blipFill>
        <p:spPr>
          <a:xfrm rot="5400000">
            <a:off x="2378704" y="1229808"/>
            <a:ext cx="4874388" cy="40881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412_120239.jpg"/>
          <p:cNvPicPr>
            <a:picLocks noChangeAspect="1"/>
          </p:cNvPicPr>
          <p:nvPr/>
        </p:nvPicPr>
        <p:blipFill>
          <a:blip r:embed="rId2" cstate="print"/>
          <a:srcRect l="24800" t="10101" r="15350" b="6951"/>
          <a:stretch>
            <a:fillRect/>
          </a:stretch>
        </p:blipFill>
        <p:spPr>
          <a:xfrm rot="5400000">
            <a:off x="2991851" y="1120717"/>
            <a:ext cx="3852428" cy="40044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412_123001.jpg"/>
          <p:cNvPicPr>
            <a:picLocks noChangeAspect="1"/>
          </p:cNvPicPr>
          <p:nvPr/>
        </p:nvPicPr>
        <p:blipFill>
          <a:blip r:embed="rId2" cstate="print"/>
          <a:srcRect l="4326" t="10101" r="9050" b="22700"/>
          <a:stretch>
            <a:fillRect/>
          </a:stretch>
        </p:blipFill>
        <p:spPr>
          <a:xfrm rot="5400000">
            <a:off x="1258959" y="1773489"/>
            <a:ext cx="5857782" cy="34081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</TotalTime>
  <Words>30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10</cp:revision>
  <dcterms:created xsi:type="dcterms:W3CDTF">2021-04-24T14:32:13Z</dcterms:created>
  <dcterms:modified xsi:type="dcterms:W3CDTF">2021-04-24T15:04:00Z</dcterms:modified>
</cp:coreProperties>
</file>