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61" r:id="rId5"/>
    <p:sldId id="260" r:id="rId6"/>
    <p:sldId id="265" r:id="rId7"/>
    <p:sldId id="258" r:id="rId8"/>
    <p:sldId id="263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Ленинградцы: их быт и проблемы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«Национальность – ленинградец, по отчеству – с Невы…»</a:t>
            </a:r>
          </a:p>
          <a:p>
            <a:pPr algn="r"/>
            <a:r>
              <a:rPr lang="ru-RU" dirty="0" err="1" smtClean="0"/>
              <a:t>С.Д.Довлатов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82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чем особенности?</a:t>
            </a:r>
            <a:endParaRPr lang="ru-RU" dirty="0"/>
          </a:p>
        </p:txBody>
      </p:sp>
      <p:pic>
        <p:nvPicPr>
          <p:cNvPr id="7170" name="Picture 2" descr="Ленинград 1965-го в фотографиях ленинград, ретро фото, санкт-петербур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268760"/>
            <a:ext cx="8858250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Ленинград 1965-го в фотографиях ленинград, ретро фото, санкт-петербур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163048"/>
            <a:ext cx="9013825" cy="557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9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5744"/>
            <a:ext cx="3538736" cy="2794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Кафе-автомат (угол Невского и Рубинштейна)</a:t>
            </a:r>
            <a:endParaRPr lang="ru-RU" dirty="0"/>
          </a:p>
        </p:txBody>
      </p:sp>
      <p:pic>
        <p:nvPicPr>
          <p:cNvPr id="1026" name="Picture 2" descr="https://img-fotki.yandex.ru/get/15545/10220091.13/0_8e7ac_548e1bc3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88639"/>
            <a:ext cx="4896544" cy="6438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6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710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магазине «Синтетика»</a:t>
            </a:r>
            <a:endParaRPr lang="ru-RU" dirty="0"/>
          </a:p>
        </p:txBody>
      </p:sp>
      <p:pic>
        <p:nvPicPr>
          <p:cNvPr id="2050" name="Picture 2" descr="https://img-fotki.yandex.ru/get/10138/10220091.13/0_8e7b4_c46ff100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1" y="980728"/>
            <a:ext cx="5846337" cy="566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87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Хрущевки</a:t>
            </a:r>
            <a:r>
              <a:rPr lang="ru-RU" dirty="0" smtClean="0"/>
              <a:t>/ </a:t>
            </a:r>
            <a:r>
              <a:rPr lang="ru-RU" dirty="0" err="1" smtClean="0"/>
              <a:t>брежневки</a:t>
            </a:r>
            <a:endParaRPr lang="ru-RU" dirty="0"/>
          </a:p>
        </p:txBody>
      </p:sp>
      <p:pic>
        <p:nvPicPr>
          <p:cNvPr id="3074" name="Picture 2" descr="https://img-fotki.yandex.ru/get/3510/10220091.13/0_8e7b7_c5850ad0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47129"/>
            <a:ext cx="9189850" cy="504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92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258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Настольный теннис в ЦПКиО им. С. М. Кирова</a:t>
            </a:r>
          </a:p>
        </p:txBody>
      </p:sp>
      <p:pic>
        <p:nvPicPr>
          <p:cNvPr id="5122" name="Picture 2" descr="https://img-fotki.yandex.ru/get/4709/10220091.14/0_8e7c4_74bff339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064896" cy="533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g-fotki.yandex.ru/get/15494/10220091.14/0_8e7c6_a929570b_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1472" y="116852"/>
            <a:ext cx="5532528" cy="67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26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74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Слева на обеих фотографиях А. А. Тарковский. 1962</a:t>
            </a:r>
          </a:p>
        </p:txBody>
      </p:sp>
      <p:pic>
        <p:nvPicPr>
          <p:cNvPr id="4098" name="Picture 2" descr="https://img-fotki.yandex.ru/get/15498/10220091.13/0_8e7bd_74432694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447" y="1407705"/>
            <a:ext cx="3391545" cy="533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g-fotki.yandex.ru/get/15587/10220091.13/0_8e7bc_a438114d_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397274" cy="533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2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«Первая» и «вторая» культура</a:t>
            </a:r>
            <a:endParaRPr lang="ru-RU" dirty="0"/>
          </a:p>
        </p:txBody>
      </p:sp>
      <p:pic>
        <p:nvPicPr>
          <p:cNvPr id="6146" name="Picture 2" descr="Картинки по запросу фарцовщ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412776"/>
            <a:ext cx="6741747" cy="506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ленинградцы 70-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7033803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ленинградцы 70-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43474"/>
            <a:ext cx="9132737" cy="562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5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210146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Проблемы в жизни ленинградцев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225912"/>
              </p:ext>
            </p:extLst>
          </p:nvPr>
        </p:nvGraphicFramePr>
        <p:xfrm>
          <a:off x="179512" y="1484784"/>
          <a:ext cx="8712969" cy="4259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1150512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Проблема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Как решалась горожанами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Как решали власти</a:t>
                      </a:r>
                      <a:endParaRPr lang="ru-RU" sz="3200" dirty="0"/>
                    </a:p>
                  </a:txBody>
                  <a:tcPr/>
                </a:tc>
              </a:tr>
              <a:tr h="433664">
                <a:tc>
                  <a:txBody>
                    <a:bodyPr/>
                    <a:lstStyle/>
                    <a:p>
                      <a:r>
                        <a:rPr lang="ru-RU" dirty="0" smtClean="0"/>
                        <a:t>1. Дефицит качественной</a:t>
                      </a:r>
                      <a:r>
                        <a:rPr lang="ru-RU" baseline="0" dirty="0" smtClean="0"/>
                        <a:t> одежды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Фарцовщики, шить самим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Гос</a:t>
                      </a:r>
                      <a:r>
                        <a:rPr lang="ru-RU" dirty="0" smtClean="0"/>
                        <a:t> заказы, ширпотреб</a:t>
                      </a:r>
                      <a:endParaRPr lang="ru-RU" dirty="0"/>
                    </a:p>
                  </a:txBody>
                  <a:tcPr/>
                </a:tc>
              </a:tr>
              <a:tr h="396852">
                <a:tc>
                  <a:txBody>
                    <a:bodyPr/>
                    <a:lstStyle/>
                    <a:p>
                      <a:r>
                        <a:rPr lang="ru-RU" dirty="0" smtClean="0"/>
                        <a:t>2. Жилье, коммунальные квартиры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Обмены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Массовое жилищное строительство</a:t>
                      </a:r>
                      <a:endParaRPr lang="ru-RU" dirty="0"/>
                    </a:p>
                  </a:txBody>
                  <a:tcPr/>
                </a:tc>
              </a:tr>
              <a:tr h="144017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017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017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6.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017">
                <a:tc>
                  <a:txBody>
                    <a:bodyPr/>
                    <a:lstStyle/>
                    <a:p>
                      <a:r>
                        <a:rPr lang="ru-RU" dirty="0" smtClean="0"/>
                        <a:t>7.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18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111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Ленинградцы: их быт и проблемы</vt:lpstr>
      <vt:lpstr>В чем особенности?</vt:lpstr>
      <vt:lpstr>Кафе-автомат (угол Невского и Рубинштейна)</vt:lpstr>
      <vt:lpstr>В магазине «Синтетика»</vt:lpstr>
      <vt:lpstr>Хрущевки/ брежневки</vt:lpstr>
      <vt:lpstr>Настольный теннис в ЦПКиО им. С. М. Кирова</vt:lpstr>
      <vt:lpstr>Слева на обеих фотографиях А. А. Тарковский. 1962</vt:lpstr>
      <vt:lpstr>«Первая» и «вторая» культура</vt:lpstr>
      <vt:lpstr>Проблемы в жизни ленинградцев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Ленинградцы: их быт и пролемы</dc:title>
  <dc:creator>Елена Лангинен</dc:creator>
  <cp:lastModifiedBy>Преподаватель</cp:lastModifiedBy>
  <cp:revision>7</cp:revision>
  <dcterms:created xsi:type="dcterms:W3CDTF">2018-03-19T05:24:18Z</dcterms:created>
  <dcterms:modified xsi:type="dcterms:W3CDTF">2021-04-24T14:43:00Z</dcterms:modified>
</cp:coreProperties>
</file>