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133528" cy="3861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Семинар</a:t>
            </a:r>
            <a:br>
              <a:rPr lang="ru-RU" sz="4000" dirty="0" smtClean="0"/>
            </a:br>
            <a:r>
              <a:rPr lang="ru-RU" sz="4000" dirty="0" smtClean="0"/>
              <a:t>«Подготовка к дистанционному занятию. Специфика представления материала в системе  </a:t>
            </a:r>
            <a:r>
              <a:rPr lang="en-US" sz="4000" dirty="0" err="1" smtClean="0"/>
              <a:t>Moodle</a:t>
            </a:r>
            <a:r>
              <a:rPr lang="ru-RU" sz="4000" dirty="0" smtClean="0"/>
              <a:t>».</a:t>
            </a:r>
            <a:br>
              <a:rPr lang="ru-RU" sz="4000" dirty="0" smtClean="0"/>
            </a:br>
            <a:r>
              <a:rPr lang="ru-RU" sz="4000" dirty="0" smtClean="0"/>
              <a:t>Направление: </a:t>
            </a:r>
            <a:r>
              <a:rPr lang="ru-RU" sz="4000" dirty="0" err="1" smtClean="0">
                <a:effectLst/>
              </a:rPr>
              <a:t>Moodle</a:t>
            </a:r>
            <a:r>
              <a:rPr lang="ru-RU" sz="4000" dirty="0" smtClean="0">
                <a:effectLst/>
              </a:rPr>
              <a:t> как решение проблемы организации дистанционного </a:t>
            </a:r>
            <a:r>
              <a:rPr lang="ru-RU" sz="4000" dirty="0" smtClean="0">
                <a:effectLst/>
              </a:rPr>
              <a:t>обучения.</a:t>
            </a:r>
            <a:endParaRPr lang="ru-RU" sz="40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93096"/>
            <a:ext cx="7854696" cy="19686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 преподаватель Государственного автономного профессионального образовательного учреждения Саратовской области «</a:t>
            </a:r>
            <a:r>
              <a:rPr lang="ru-RU" dirty="0" err="1" smtClean="0"/>
              <a:t>Балашовский</a:t>
            </a:r>
            <a:r>
              <a:rPr lang="ru-RU" dirty="0" smtClean="0"/>
              <a:t> техникум механизации сельского хозяйства»</a:t>
            </a:r>
          </a:p>
          <a:p>
            <a:r>
              <a:rPr lang="ru-RU" dirty="0" smtClean="0"/>
              <a:t>Лыткина Оксана </a:t>
            </a:r>
            <a:r>
              <a:rPr lang="ru-RU" dirty="0" err="1" smtClean="0"/>
              <a:t>Вагинаковна</a:t>
            </a:r>
            <a:endParaRPr lang="ru-RU" dirty="0" smtClean="0"/>
          </a:p>
          <a:p>
            <a:r>
              <a:rPr lang="ru-RU" dirty="0" smtClean="0"/>
              <a:t>г.Балашов Саратовская обл.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В настоящее время дистанционное обучение – очень распространенное явление в образовательных учреждениях. Организовывается оно при удаленном обучении на разных образовательных программах и иногда на технических специальностях при очном и заочном обучении. </a:t>
            </a:r>
          </a:p>
          <a:p>
            <a:pPr algn="ctr">
              <a:buNone/>
            </a:pPr>
            <a:r>
              <a:rPr lang="ru-RU" dirty="0" smtClean="0"/>
              <a:t>В 2020 году во время пандемии все перешли на дистанционное обучение, все преподаватели и студенты нашего техникума научились пользоваться системой </a:t>
            </a:r>
            <a:r>
              <a:rPr lang="en-US" dirty="0" err="1" smtClean="0"/>
              <a:t>Moodle</a:t>
            </a:r>
            <a:r>
              <a:rPr lang="ru-RU" dirty="0" smtClean="0"/>
              <a:t>. Студентам были предоставлены теоретический материал и практические задания, которые можно было проверить и прокомментировать предоставленный ответ.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060848"/>
            <a:ext cx="6480720" cy="47971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784976" cy="1872208"/>
          </a:xfrm>
        </p:spPr>
        <p:txBody>
          <a:bodyPr>
            <a:noAutofit/>
          </a:bodyPr>
          <a:lstStyle/>
          <a:p>
            <a:r>
              <a:rPr lang="ru-RU" sz="2000" dirty="0" smtClean="0"/>
              <a:t>	Дистанционное обучение - способ организации процесса обучения, основанный на использовании современных информационных и телекоммуникационных технологий, позволяющих осуществлять обучение на расстоянии без непосредственного контакта между преподавателем и учащимся.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95120" y="0"/>
            <a:ext cx="2348880" cy="23488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640960" cy="417646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n-lt"/>
              </a:rPr>
              <a:t>Главными целями данного проекта являются: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- повышение качества образования обучающихся в соответствии с их интересами, способностями и потребностями;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- создание условий для более полного удовлетворения потребностей обучающихся в области образования без отрыва от основной учёбы.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Во время дистанционного обучения, наши преподаватели совместно со студентами организовывали их учебный процесс. Учащиеся обращались с вопросами через обратную связь.</a:t>
            </a:r>
          </a:p>
          <a:p>
            <a:pPr algn="just">
              <a:buNone/>
            </a:pPr>
            <a:r>
              <a:rPr lang="ru-RU" dirty="0" smtClean="0"/>
              <a:t>		В работе, учитывалось и то, что к сожалению не все студенты имеют постоянный доступ к интернету. При составлении материала, особое внимание уделялось сложности заданий и возможных вариантов решения поставленных задач.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настоящее время дистанционное обучение в системе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Moodle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удобно и тем, что болеющие студенты могут вовремя изучать материал и выполнять задания.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Учащиеся выполняют тестирование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записывают лекции, а также отвечают на поставленные вопросы удалённо.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Вместе со студентами я сама получаю опыт дистанционной работы, и также узнаю что-то новое.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Внедрение дистанционных образовательных технологий в практику образования способствует повышению профессиональной компетентности педагогов и формированию педагогических кадров, адекватных современной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ситуации и социальному заказу системе образования. Спектр дистанционных образовательных услуг развивается по направлениям, напрямую связанным с приоритетными направлениями модернизации системы образования: подготовка работников образования к единому государственному экзамену; углубление предметных знаний педагогов; развитие системы педагогической деятельности с одаренными детьми и детьми с ограниченными потребностями на основе использования дистанционных технологий; формирование информационно-коммуникационной компетентности специалистов системы образования в условиях совершенствования учебно-информационной среды; модели дистанционного повышения квалификации педагогов.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По результатам внедрения проекта можно сделать следующие выводы:</a:t>
            </a:r>
          </a:p>
          <a:p>
            <a:pPr>
              <a:buNone/>
            </a:pPr>
            <a:r>
              <a:rPr lang="ru-RU" dirty="0" smtClean="0"/>
              <a:t>		Дистанционное обучение позволило компенсировать нехватку часов в изучении предмета, помогло эффективнее подготавливаться к урокам и развило интерес к предмету.</a:t>
            </a:r>
          </a:p>
          <a:p>
            <a:pPr>
              <a:buNone/>
            </a:pPr>
            <a:r>
              <a:rPr lang="ru-RU" dirty="0" smtClean="0"/>
              <a:t>		Дистанционное обучение повышает уровень информационной культуры учителя и учащихся, мотивацию учителя к использованию современных технических средств обучения и развивает интеллектуальные способности учащихся.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9190" y="2967335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34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Семинар «Подготовка к дистанционному занятию. Специфика представления материала в системе  Moodle». Направление: Moodle как решение проблемы организации дистанционного обучения.</vt:lpstr>
      <vt:lpstr>Слайд 2</vt:lpstr>
      <vt:lpstr> Дистанционное обучение - способ организации процесса обучения, основанный на использовании современных информационных и телекоммуникационных технологий, позволяющих осуществлять обучение на расстоянии без непосредственного контакта между преподавателем и учащимся.</vt:lpstr>
      <vt:lpstr>Главными целями данного проекта являются: - повышение качества образования обучающихся в соответствии с их интересами, способностями и потребностями; - создание условий для более полного удовлетворения потребностей обучающихся в области образования без отрыва от основной учёбы.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2020-10-09T08:59:01Z</dcterms:created>
  <dcterms:modified xsi:type="dcterms:W3CDTF">2020-10-19T17:29:53Z</dcterms:modified>
</cp:coreProperties>
</file>