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90" r:id="rId2"/>
    <p:sldId id="256" r:id="rId3"/>
    <p:sldId id="285" r:id="rId4"/>
    <p:sldId id="287" r:id="rId5"/>
    <p:sldId id="297" r:id="rId6"/>
    <p:sldId id="292" r:id="rId7"/>
    <p:sldId id="294" r:id="rId8"/>
    <p:sldId id="291" r:id="rId9"/>
    <p:sldId id="295" r:id="rId10"/>
    <p:sldId id="293" r:id="rId11"/>
    <p:sldId id="296" r:id="rId12"/>
    <p:sldId id="298" r:id="rId13"/>
    <p:sldId id="299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76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овая папка (5)\besplatnye_59c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785926"/>
            <a:ext cx="5857916" cy="1571636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Познавательное развитие дошкольников средствами дидактических игр </a:t>
            </a:r>
            <a:r>
              <a:rPr lang="ru-RU" sz="4000" b="1" dirty="0" err="1" smtClean="0">
                <a:solidFill>
                  <a:srgbClr val="FF0000"/>
                </a:solidFill>
              </a:rPr>
              <a:t>В.Воскобовича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4429132"/>
            <a:ext cx="5000660" cy="1714512"/>
          </a:xfrm>
        </p:spPr>
        <p:txBody>
          <a:bodyPr>
            <a:normAutofit fontScale="92500"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ru-RU" sz="2600" b="1" dirty="0" smtClean="0">
                <a:solidFill>
                  <a:srgbClr val="002060"/>
                </a:solidFill>
              </a:rPr>
              <a:t>Подготовила: воспитатель первой квалификационной категории</a:t>
            </a:r>
          </a:p>
          <a:p>
            <a:r>
              <a:rPr lang="ru-RU" sz="2600" b="1" dirty="0" smtClean="0">
                <a:solidFill>
                  <a:srgbClr val="002060"/>
                </a:solidFill>
              </a:rPr>
              <a:t>Пашкина И.Ю.</a:t>
            </a:r>
          </a:p>
          <a:p>
            <a:endParaRPr lang="ru-RU" sz="2000" i="1" dirty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500034" y="543978"/>
            <a:ext cx="86439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автономное дошкольное  образовательное учреждение муниципального образования город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Нягань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«Детский сад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вида с приоритетным осуществлением деятельности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 физическому направлению развития детей №8 «Росинка»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35719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МИНИЛАРЧИК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785794"/>
            <a:ext cx="8929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Игра представляет собой </a:t>
            </a:r>
            <a:r>
              <a:rPr lang="ru-RU" sz="2800" dirty="0" err="1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ковролиновую</a:t>
            </a:r>
            <a:r>
              <a:rPr lang="ru-RU" sz="2800" dirty="0" smtClean="0">
                <a:solidFill>
                  <a:srgbClr val="0070C0"/>
                </a:solidFill>
                <a:ea typeface="Times New Roman" pitchFamily="18" charset="0"/>
                <a:cs typeface="Times New Roman" pitchFamily="18" charset="0"/>
              </a:rPr>
              <a:t> основу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285860"/>
            <a:ext cx="81369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</a:rPr>
              <a:t>Вариант игры «Графический диктант»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D:\ОБЩАЯ\2018-2019 учебный год\ПЕДАГОГ ГОДА 2019\20190125_1055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57356" y="2000240"/>
            <a:ext cx="5257423" cy="437062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472586" cy="14398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Игра развивает: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7499176" cy="47285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-  Умение ориентироваться в пространстве;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- Слуховое и зрительное внимание, память, логическое мышление; </a:t>
            </a:r>
          </a:p>
          <a:p>
            <a:pPr>
              <a:buNone/>
            </a:pPr>
            <a:r>
              <a:rPr lang="ru-RU" sz="3300" b="1" dirty="0" smtClean="0">
                <a:solidFill>
                  <a:srgbClr val="002060"/>
                </a:solidFill>
              </a:rPr>
              <a:t>- Мелкую  моторику рук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	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01122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cs typeface="Times New Roman" pitchFamily="18" charset="0"/>
              </a:rPr>
              <a:t>У детей, которые занимаются по методике  </a:t>
            </a:r>
            <a:r>
              <a:rPr lang="ru-RU" sz="3600" b="1" dirty="0" err="1" smtClean="0">
                <a:solidFill>
                  <a:schemeClr val="bg1"/>
                </a:solidFill>
                <a:cs typeface="Times New Roman" pitchFamily="18" charset="0"/>
              </a:rPr>
              <a:t>В.Воскобовича</a:t>
            </a:r>
            <a:r>
              <a:rPr lang="ru-RU" sz="3600" b="1" dirty="0" smtClean="0">
                <a:solidFill>
                  <a:schemeClr val="bg1"/>
                </a:solidFill>
                <a:cs typeface="Times New Roman" pitchFamily="18" charset="0"/>
              </a:rPr>
              <a:t>, ярко выражены умения: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501122" cy="5286412"/>
          </a:xfrm>
        </p:spPr>
        <p:txBody>
          <a:bodyPr>
            <a:noAutofit/>
          </a:bodyPr>
          <a:lstStyle/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анализировать информацию;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сравнивать;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отлично справляться с ориентировкой на плоскости;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считать и читать;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отличать и называть геометрические фигуры;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распознавать цвета;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сосредотачивать внимание на протяжении длительного периода;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выполнять поставленные задачи;</a:t>
            </a:r>
          </a:p>
          <a:p>
            <a:pPr fontAlgn="base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заканчивать начатое дело</a:t>
            </a:r>
          </a:p>
          <a:p>
            <a:pPr fontAlgn="base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Развивающие  игры </a:t>
            </a:r>
            <a:r>
              <a:rPr lang="ru-RU" sz="4000" b="1" dirty="0" err="1" smtClean="0">
                <a:solidFill>
                  <a:schemeClr val="bg1"/>
                </a:solidFill>
              </a:rPr>
              <a:t>В.Воскобовича</a:t>
            </a:r>
            <a:r>
              <a:rPr lang="ru-RU" sz="4000" b="1" dirty="0" smtClean="0">
                <a:solidFill>
                  <a:schemeClr val="bg1"/>
                </a:solidFill>
              </a:rPr>
              <a:t>  могут применяться: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В работе с детьми с ограниченными возможностями здоровья, в контексте    ФГОС ДО</a:t>
            </a:r>
          </a:p>
          <a:p>
            <a:pPr>
              <a:buNone/>
            </a:pPr>
            <a:endParaRPr lang="ru-RU" sz="3600" dirty="0" smtClean="0">
              <a:solidFill>
                <a:srgbClr val="002060"/>
              </a:solidFill>
            </a:endParaRPr>
          </a:p>
          <a:p>
            <a:r>
              <a:rPr lang="ru-RU" sz="3600" dirty="0" smtClean="0">
                <a:solidFill>
                  <a:srgbClr val="002060"/>
                </a:solidFill>
              </a:rPr>
              <a:t>В аспекте преемственности с ФГОС начального образования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458312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user\Desktop\Новая папка (5)\Leto-nasekomyie-shablon-prevyu-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52400" y="0"/>
            <a:ext cx="9312498" cy="69598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71472" y="571480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kern="10" dirty="0" smtClean="0">
                <a:ln w="9525">
                  <a:round/>
                  <a:headEnd/>
                  <a:tailEnd/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/>
                <a:cs typeface="Times New Roman"/>
              </a:rPr>
              <a:t>Благодарю  за  внимание!</a:t>
            </a:r>
            <a:endParaRPr lang="ru-RU" sz="4800" b="1" kern="10" dirty="0">
              <a:ln w="9525">
                <a:round/>
                <a:headEnd/>
                <a:tailEnd/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928669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/>
            </a:r>
            <a:br>
              <a:rPr lang="ru-RU" sz="4800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Развивающие игры В.В. </a:t>
            </a:r>
            <a:r>
              <a:rPr lang="ru-RU" sz="4000" b="1" dirty="0" err="1" smtClean="0">
                <a:solidFill>
                  <a:schemeClr val="bg1"/>
                </a:solidFill>
              </a:rPr>
              <a:t>Воскобовича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2143116"/>
            <a:ext cx="3429024" cy="3643338"/>
          </a:xfrm>
        </p:spPr>
        <p:txBody>
          <a:bodyPr>
            <a:normAutofit/>
          </a:bodyPr>
          <a:lstStyle/>
          <a:p>
            <a:pPr algn="l"/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Вячеслав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Воскобович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изобретатель, который придумал более 50 пособий для развития умственных и </a:t>
            </a:r>
            <a:r>
              <a:rPr lang="ru-RU" altLang="ru-RU" sz="2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творческих  способностей 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pPr algn="r"/>
            <a:endParaRPr lang="ru-RU" sz="2000" i="1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igri_voskobovicha1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714488"/>
            <a:ext cx="3286148" cy="421484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53"/>
            <a:ext cx="9144000" cy="1143007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Цели занятий с игровыми материалами 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В.В. </a:t>
            </a:r>
            <a:r>
              <a:rPr lang="ru-RU" sz="4000" dirty="0" err="1" smtClean="0">
                <a:solidFill>
                  <a:schemeClr val="bg1"/>
                </a:solidFill>
              </a:rPr>
              <a:t>Воскобовича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357298"/>
            <a:ext cx="8858280" cy="5072098"/>
          </a:xfrm>
        </p:spPr>
        <p:txBody>
          <a:bodyPr>
            <a:normAutofit lnSpcReduction="10000"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Развитие у ребенка познавательного интереса и исследовательской деятельности.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• Развитие наблюдательности, воображения, памяти, внимания, мышления и творчества.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• Гармоничное развитие у детей эмоционально-образного и логического начала.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• Формирование базисных представлений об окружающем мире, математических понятий, звукобуквенных явлениях.</a:t>
            </a:r>
          </a:p>
          <a:p>
            <a:pPr algn="l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• Развитие мелкой моторики.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42853"/>
            <a:ext cx="8572560" cy="1143007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Особенности развивающих игр 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В. </a:t>
            </a:r>
            <a:r>
              <a:rPr lang="ru-RU" sz="3600" dirty="0" err="1" smtClean="0">
                <a:solidFill>
                  <a:schemeClr val="bg1"/>
                </a:solidFill>
              </a:rPr>
              <a:t>Воскобовича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928670"/>
            <a:ext cx="8643998" cy="5715040"/>
          </a:xfrm>
        </p:spPr>
        <p:txBody>
          <a:bodyPr>
            <a:noAutofit/>
          </a:bodyPr>
          <a:lstStyle/>
          <a:p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Развивающие игры </a:t>
            </a:r>
            <a:r>
              <a:rPr lang="ru-RU" sz="2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В.Воскобовича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являются актуальными для детей от двух лет и старше. Игра может начинаться  элементарной манипуляцией элементами и заканчиваться решением сложных многоуровневых задач.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 Дети в ходе увлекательного игрового процесса совершают новые открытия и получают эмоциональное удовлетворение от выполненных задач.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 Большинство развивающих игр  В. </a:t>
            </a:r>
            <a:r>
              <a:rPr lang="ru-RU" sz="2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Воскобовича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сопровождаются специальными методическими пособиями с иллюстрированными сказками, в которых необходимо выполнить интересные задания или ответить на поставленные вопросы. Добрые герои сказок помогают ребенку в игровой форме освоить не только азы чтения или математики, но и учат малыша общению и взаимопониманию. </a:t>
            </a:r>
          </a:p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   Выполняя различные задания по методике В. </a:t>
            </a:r>
            <a:r>
              <a:rPr lang="ru-RU" sz="2000" dirty="0" err="1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Воскобовича</a:t>
            </a:r>
            <a:r>
              <a:rPr lang="ru-RU" sz="2000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, дети быстро не утомляются. Ведь ребенок самостоятельно выбирает темп и нагрузку занятия, переключаясь с одного задания на другое. </a:t>
            </a:r>
            <a:r>
              <a:rPr lang="ru-RU" sz="2000" dirty="0" smtClean="0">
                <a:latin typeface="+mj-lt"/>
              </a:rPr>
              <a:t/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/>
            </a:r>
            <a:br>
              <a:rPr lang="ru-RU" sz="2000" dirty="0" smtClean="0">
                <a:latin typeface="+mj-lt"/>
              </a:rPr>
            </a:br>
            <a:endParaRPr lang="ru-RU" sz="2000" dirty="0" smtClean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Сказочные персонажи</a:t>
            </a: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user\Downloads\large_01005989-1195-42a2-bba3-6373d10e14f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857232"/>
            <a:ext cx="3071818" cy="3000380"/>
          </a:xfrm>
          <a:prstGeom prst="rect">
            <a:avLst/>
          </a:prstGeom>
          <a:noFill/>
        </p:spPr>
      </p:pic>
      <p:pic>
        <p:nvPicPr>
          <p:cNvPr id="1028" name="Picture 4" descr="C:\Users\user\Downloads\b0d635c6e620ed62723f33a16c4634b4-800x800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1428736"/>
            <a:ext cx="2635687" cy="208658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29" name="Picture 5" descr="C:\Users\user\Downloads\ff6be4f0-efc7-4205-beaa-1a88c5bdf5bd-800x8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4071942"/>
            <a:ext cx="2121028" cy="2071702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0" name="Picture 6" descr="C:\Users\user\Downloads\large_c8dd5bcc-fbf4-4b7c-b9b2-41871d2cf93c-800x8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71736" y="3857628"/>
            <a:ext cx="1857388" cy="231459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1" name="Picture 7" descr="C:\Users\user\Downloads\geo_1_pf-500x500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643438" y="3786190"/>
            <a:ext cx="1357322" cy="258535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pic>
        <p:nvPicPr>
          <p:cNvPr id="1032" name="Picture 8" descr="C:\Users\user\Downloads\data-voskobovich-personaji-gnomi-7-400x400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143604" y="3571876"/>
            <a:ext cx="3000396" cy="2794128"/>
          </a:xfrm>
          <a:prstGeom prst="rect">
            <a:avLst/>
          </a:prstGeom>
          <a:noFill/>
        </p:spPr>
      </p:pic>
      <p:pic>
        <p:nvPicPr>
          <p:cNvPr id="1035" name="Picture 11" descr="C:\Users\user\Downloads\personazh-galchonok-karrchik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86578" y="1428736"/>
            <a:ext cx="1571636" cy="2054426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4346" y="-214338"/>
            <a:ext cx="9358346" cy="177113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Дидактическое пособие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«Математический кораблик Брызг - Брызг»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0166" y="1500174"/>
            <a:ext cx="69938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</a:rPr>
              <a:t>Вариант игры «Матросская тельняшка»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user\Desktop\Фото Воск.игры\20190124_1703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08" y="2214554"/>
            <a:ext cx="5237204" cy="426282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2969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Игра развивает: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endParaRPr lang="ru-RU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user\Desktop\Фото Воск.игры\20190124_17054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01989" y="1928802"/>
            <a:ext cx="4637416" cy="380010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000108"/>
            <a:ext cx="41764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- Познавательные процессы: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- Внимание, память, мышление, речь;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- Мелкую  моторику рук. 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- Математические представления: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- о цвете, высоте предметов, пространственных представлениях, условной мерке;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- Умения решать логико-математические задачи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428604"/>
            <a:ext cx="5000660" cy="50006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ГЕОКОНТ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30070_html_m7f3faee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5984" y="1577636"/>
            <a:ext cx="4714908" cy="467074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11560" y="4071942"/>
            <a:ext cx="7960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-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Новая папка (5)\1042105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710376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Игра развивает: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4644008" cy="6192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   </a:t>
            </a:r>
            <a:r>
              <a:rPr lang="ru-RU" sz="2800" b="1" dirty="0" smtClean="0">
                <a:solidFill>
                  <a:srgbClr val="002060"/>
                </a:solidFill>
              </a:rPr>
              <a:t>- Мелкую моторику рук;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-  Представления о цвете, величине и форме;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-  Обучает детей элементам  моделирования, складыванию схем по образцу, ориентировке в системе координат;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- Умение поиска сходств и различий между рисунками, нестандартности     мышления;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- Психологические процессы</a:t>
            </a:r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endParaRPr lang="ru-RU" dirty="0"/>
          </a:p>
        </p:txBody>
      </p:sp>
      <p:pic>
        <p:nvPicPr>
          <p:cNvPr id="4098" name="Picture 2" descr="C:\Users\user\Desktop\Фото Воск.игры\20190124_1714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1791594"/>
            <a:ext cx="4286280" cy="4354317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1272</TotalTime>
  <Words>262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Познавательное развитие дошкольников средствами дидактических игр В.Воскобовича</vt:lpstr>
      <vt:lpstr> Развивающие игры В.В. Воскобовича</vt:lpstr>
      <vt:lpstr> Цели занятий с игровыми материалами  В.В. Воскобовича</vt:lpstr>
      <vt:lpstr>Особенности развивающих игр  В. Воскобовича</vt:lpstr>
      <vt:lpstr>Сказочные персонажи</vt:lpstr>
      <vt:lpstr>Дидактическое пособие  «Математический кораблик Брызг - Брызг»</vt:lpstr>
      <vt:lpstr>Игра развивает:  </vt:lpstr>
      <vt:lpstr>ГЕОКОНТ</vt:lpstr>
      <vt:lpstr>Игра развивает: </vt:lpstr>
      <vt:lpstr>МИНИЛАРЧИК</vt:lpstr>
      <vt:lpstr>Игра развивает: </vt:lpstr>
      <vt:lpstr> У детей, которые занимаются по методике  В.Воскобовича, ярко выражены умения: </vt:lpstr>
      <vt:lpstr> Развивающие  игры В.Воскобовича  могут применяться: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Иннуля</dc:creator>
  <cp:lastModifiedBy>user</cp:lastModifiedBy>
  <cp:revision>115</cp:revision>
  <dcterms:modified xsi:type="dcterms:W3CDTF">2021-04-24T16:44:33Z</dcterms:modified>
</cp:coreProperties>
</file>