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6" d="100"/>
          <a:sy n="96" d="100"/>
        </p:scale>
        <p:origin x="-178" y="2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7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20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777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2677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696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726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998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9722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696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59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3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37165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26012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477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635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87560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433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2A60EED-0BDB-4AA9-9F08-35FEFC7C14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C5348-2B81-4EA3-90D2-30C7FEA47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04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9A1D51-BA21-44D5-BF34-E671550B80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7078" y="1584101"/>
            <a:ext cx="8825658" cy="2431279"/>
          </a:xfrm>
        </p:spPr>
        <p:txBody>
          <a:bodyPr/>
          <a:lstStyle/>
          <a:p>
            <a:pPr algn="ctr"/>
            <a:r>
              <a:rPr lang="ru-RU" b="1" dirty="0"/>
              <a:t>«Что ты мне подаришь, лето?»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9C3602C-9B5F-4A1B-A5E5-02275D362A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2281" y="4404576"/>
            <a:ext cx="10071279" cy="1622738"/>
          </a:xfrm>
        </p:spPr>
        <p:txBody>
          <a:bodyPr>
            <a:noAutofit/>
          </a:bodyPr>
          <a:lstStyle/>
          <a:p>
            <a:pPr algn="r"/>
            <a:endParaRPr lang="ru-RU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84FA386-6F96-427D-8105-D9209A8FBEB0}"/>
              </a:ext>
            </a:extLst>
          </p:cNvPr>
          <p:cNvSpPr txBox="1"/>
          <p:nvPr/>
        </p:nvSpPr>
        <p:spPr>
          <a:xfrm>
            <a:off x="2638142" y="227355"/>
            <a:ext cx="6683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16CC968-C307-42A1-8978-703F9C4BA361}"/>
              </a:ext>
            </a:extLst>
          </p:cNvPr>
          <p:cNvSpPr txBox="1"/>
          <p:nvPr/>
        </p:nvSpPr>
        <p:spPr>
          <a:xfrm>
            <a:off x="3431601" y="6168979"/>
            <a:ext cx="4708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197493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CECB690-7629-47E3-B4FE-1262BCF724DE}"/>
              </a:ext>
            </a:extLst>
          </p:cNvPr>
          <p:cNvSpPr/>
          <p:nvPr/>
        </p:nvSpPr>
        <p:spPr>
          <a:xfrm>
            <a:off x="588135" y="1927316"/>
            <a:ext cx="412553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Я соткано из зноя,</a:t>
            </a:r>
          </a:p>
          <a:p>
            <a:pPr algn="ctr"/>
            <a:r>
              <a:rPr lang="ru-RU" sz="2400" dirty="0"/>
              <a:t>Несу тепло с собою, </a:t>
            </a:r>
          </a:p>
          <a:p>
            <a:pPr algn="ctr"/>
            <a:r>
              <a:rPr lang="ru-RU" sz="2400" dirty="0"/>
              <a:t>Я реки согреваю,</a:t>
            </a:r>
          </a:p>
          <a:p>
            <a:pPr algn="ctr"/>
            <a:r>
              <a:rPr lang="ru-RU" sz="2400" dirty="0"/>
              <a:t>«Купайтесь! » — приглашаю. </a:t>
            </a:r>
          </a:p>
          <a:p>
            <a:pPr algn="ctr"/>
            <a:r>
              <a:rPr lang="ru-RU" sz="2400" dirty="0"/>
              <a:t>И любите за это</a:t>
            </a:r>
          </a:p>
          <a:p>
            <a:pPr algn="ctr"/>
            <a:r>
              <a:rPr lang="ru-RU" sz="2400" dirty="0"/>
              <a:t>Вы все меня, я … </a:t>
            </a:r>
          </a:p>
          <a:p>
            <a:pPr algn="r"/>
            <a:r>
              <a:rPr lang="ru-RU" sz="2400" dirty="0"/>
              <a:t>(лето) </a:t>
            </a:r>
          </a:p>
        </p:txBody>
      </p:sp>
      <p:sp>
        <p:nvSpPr>
          <p:cNvPr id="5" name="Управляющая кнопка: справка 4">
            <a:hlinkClick r:id="" action="ppaction://noaction" highlightClick="1"/>
            <a:extLst>
              <a:ext uri="{FF2B5EF4-FFF2-40B4-BE49-F238E27FC236}">
                <a16:creationId xmlns:a16="http://schemas.microsoft.com/office/drawing/2014/main" xmlns="" id="{A93A21D6-3B05-41E0-9D03-E2DF1989BAEF}"/>
              </a:ext>
            </a:extLst>
          </p:cNvPr>
          <p:cNvSpPr/>
          <p:nvPr/>
        </p:nvSpPr>
        <p:spPr>
          <a:xfrm>
            <a:off x="7079089" y="1927316"/>
            <a:ext cx="2910625" cy="2544730"/>
          </a:xfrm>
          <a:prstGeom prst="actionButtonHelp">
            <a:avLst/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02C72DD-A809-4B71-BB1C-9DFCDC3376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2992" y="1502197"/>
            <a:ext cx="5902817" cy="385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5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35F45B6-DD37-481E-8D90-A80E8CA7F602}"/>
              </a:ext>
            </a:extLst>
          </p:cNvPr>
          <p:cNvSpPr/>
          <p:nvPr/>
        </p:nvSpPr>
        <p:spPr>
          <a:xfrm>
            <a:off x="532329" y="628233"/>
            <a:ext cx="4383109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«Что ты мне подаришь, лето?»</a:t>
            </a:r>
          </a:p>
          <a:p>
            <a:pPr algn="ctr"/>
            <a:endParaRPr lang="ru-RU" sz="2000" b="1" dirty="0"/>
          </a:p>
          <a:p>
            <a:pPr algn="ctr"/>
            <a:r>
              <a:rPr lang="ru-RU" sz="2000" dirty="0"/>
              <a:t>- Что ты мне подаришь, лето?</a:t>
            </a:r>
            <a:br>
              <a:rPr lang="ru-RU" sz="2000" dirty="0"/>
            </a:br>
            <a:r>
              <a:rPr lang="ru-RU" sz="2000" dirty="0"/>
              <a:t>- Много солнечного света!</a:t>
            </a:r>
            <a:br>
              <a:rPr lang="ru-RU" sz="2000" dirty="0"/>
            </a:br>
            <a:r>
              <a:rPr lang="ru-RU" sz="2000" dirty="0"/>
              <a:t>В небе </a:t>
            </a:r>
            <a:r>
              <a:rPr lang="ru-RU" sz="2000" dirty="0" err="1"/>
              <a:t>pадyгy-дyгy</a:t>
            </a:r>
            <a:r>
              <a:rPr lang="ru-RU" sz="2000" dirty="0"/>
              <a:t>!</a:t>
            </a:r>
            <a:br>
              <a:rPr lang="ru-RU" sz="2000" dirty="0"/>
            </a:br>
            <a:r>
              <a:rPr lang="ru-RU" sz="2000" dirty="0"/>
              <a:t>И ромашки на </a:t>
            </a:r>
            <a:r>
              <a:rPr lang="ru-RU" sz="2000" dirty="0" err="1"/>
              <a:t>лyгy</a:t>
            </a:r>
            <a:r>
              <a:rPr lang="ru-RU" sz="2000" dirty="0"/>
              <a:t>!</a:t>
            </a:r>
            <a:br>
              <a:rPr lang="ru-RU" sz="2000" dirty="0"/>
            </a:br>
            <a:r>
              <a:rPr lang="ru-RU" sz="2000" dirty="0"/>
              <a:t>- Что ещё подаришь мне?</a:t>
            </a:r>
            <a:br>
              <a:rPr lang="ru-RU" sz="2000" dirty="0"/>
            </a:br>
            <a:r>
              <a:rPr lang="ru-RU" sz="2000" dirty="0"/>
              <a:t>- Ключ, звенящий в тишине,</a:t>
            </a:r>
            <a:br>
              <a:rPr lang="ru-RU" sz="2000" dirty="0"/>
            </a:br>
            <a:r>
              <a:rPr lang="ru-RU" sz="2000" dirty="0"/>
              <a:t>Сосны, клёны и дубы,</a:t>
            </a:r>
            <a:br>
              <a:rPr lang="ru-RU" sz="2000" dirty="0"/>
            </a:br>
            <a:r>
              <a:rPr lang="ru-RU" sz="2000" dirty="0"/>
              <a:t>Землянику и грибы!</a:t>
            </a:r>
            <a:br>
              <a:rPr lang="ru-RU" sz="2000" dirty="0"/>
            </a:br>
            <a:r>
              <a:rPr lang="ru-RU" sz="2000" dirty="0"/>
              <a:t>Подарю тебе </a:t>
            </a:r>
            <a:r>
              <a:rPr lang="ru-RU" sz="2000" dirty="0" err="1"/>
              <a:t>кyкyшкy</a:t>
            </a:r>
            <a:r>
              <a:rPr lang="ru-RU" sz="2000" dirty="0"/>
              <a:t>,</a:t>
            </a:r>
            <a:br>
              <a:rPr lang="ru-RU" sz="2000" dirty="0"/>
            </a:br>
            <a:r>
              <a:rPr lang="ru-RU" sz="2000" dirty="0"/>
              <a:t>Чтобы, выйдя на </a:t>
            </a:r>
            <a:r>
              <a:rPr lang="ru-RU" sz="2000" dirty="0" err="1"/>
              <a:t>опyшкy</a:t>
            </a:r>
            <a:r>
              <a:rPr lang="ru-RU" sz="2000" dirty="0"/>
              <a:t>,</a:t>
            </a:r>
            <a:br>
              <a:rPr lang="ru-RU" sz="2000" dirty="0"/>
            </a:br>
            <a:r>
              <a:rPr lang="ru-RU" sz="2000" dirty="0"/>
              <a:t>Ты </a:t>
            </a:r>
            <a:r>
              <a:rPr lang="ru-RU" sz="2000" dirty="0" err="1"/>
              <a:t>погpомче</a:t>
            </a:r>
            <a:r>
              <a:rPr lang="ru-RU" sz="2000" dirty="0"/>
              <a:t> </a:t>
            </a:r>
            <a:r>
              <a:rPr lang="ru-RU" sz="2000" dirty="0" err="1"/>
              <a:t>кpикнyл</a:t>
            </a:r>
            <a:r>
              <a:rPr lang="ru-RU" sz="2000" dirty="0"/>
              <a:t> ей:</a:t>
            </a:r>
            <a:br>
              <a:rPr lang="ru-RU" sz="2000" dirty="0"/>
            </a:br>
            <a:r>
              <a:rPr lang="ru-RU" sz="2000" dirty="0"/>
              <a:t>"Погадай мне поскорей!"</a:t>
            </a:r>
            <a:br>
              <a:rPr lang="ru-RU" sz="2000" dirty="0"/>
            </a:br>
            <a:r>
              <a:rPr lang="ru-RU" sz="2000" dirty="0"/>
              <a:t>И она тебе в ответ</a:t>
            </a:r>
            <a:br>
              <a:rPr lang="ru-RU" sz="2000" dirty="0"/>
            </a:br>
            <a:r>
              <a:rPr lang="ru-RU" sz="2000" dirty="0"/>
              <a:t>Нагадала много лет!</a:t>
            </a:r>
          </a:p>
          <a:p>
            <a:pPr algn="r"/>
            <a:r>
              <a:rPr lang="ru-RU" sz="2000" dirty="0"/>
              <a:t>(Владимир Орлов)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D0D7221-5410-4C5C-B744-6C71E9F1BD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6743" y="682414"/>
            <a:ext cx="6091515" cy="520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36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D7B5E37-DEC5-45CD-99B2-0C3C9A0302ED}"/>
              </a:ext>
            </a:extLst>
          </p:cNvPr>
          <p:cNvSpPr/>
          <p:nvPr/>
        </p:nvSpPr>
        <p:spPr>
          <a:xfrm>
            <a:off x="464712" y="184044"/>
            <a:ext cx="112550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</a:t>
            </a:r>
            <a:r>
              <a:rPr lang="ru-RU" sz="2000" dirty="0"/>
              <a:t>Вот и наступило долгожданное лето. Что происходит в неживой природе летом? (Солнце находится высоко над землёй, становится очень жарко; небо приобретает ярко-голубой цвет; дни становятся длиннее, а ночи короче; иногда идут тёплые ливневые дожди; бывает гроза; после дождя радуга; утренняя роса; звездопад.)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1DD1180-291F-4E6F-A74A-ACFC12EC1B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12" y="1710811"/>
            <a:ext cx="2394398" cy="239439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51D5BF7-9103-4FE9-A453-467B2FEC19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7766" y="1710811"/>
            <a:ext cx="2698548" cy="239439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0D4F1A7-3E6B-4B15-968D-AF48AB1E1BC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4121" y="1710810"/>
            <a:ext cx="2656651" cy="239439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CB5156C-FE69-4D0E-9050-1AF19E0FEEE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1325" y="1710809"/>
            <a:ext cx="2835164" cy="239439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BA58D9F-2991-438E-9BD6-74702967C54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712" y="4273288"/>
            <a:ext cx="2394398" cy="237653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9F55D0D-B95E-4961-9985-DE3133DF818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39"/>
          <a:stretch/>
        </p:blipFill>
        <p:spPr>
          <a:xfrm>
            <a:off x="3087766" y="4273288"/>
            <a:ext cx="2698548" cy="240066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B3599774-D0F8-4DF9-9845-23F1EABBBF4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4121" y="4281272"/>
            <a:ext cx="2698548" cy="236855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0DAA1163-8929-47C0-B5B8-CF642755ED9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79436" y="4273288"/>
            <a:ext cx="2835164" cy="235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1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7D8890A-4E77-4230-879C-74B876633F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3025" y="1746456"/>
            <a:ext cx="2573947" cy="218478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91E5FE7-D00C-47BA-85EF-7F9EEC6AD1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1997" y="1763020"/>
            <a:ext cx="2738098" cy="216821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58AAC2D-3DDE-4DFD-B3B3-1DC67F5E59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569" y="4272712"/>
            <a:ext cx="2650434" cy="215459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A7F14D7-3F27-4F0D-A466-C1A4EF015E7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70" y="1746456"/>
            <a:ext cx="2554431" cy="216821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08369E4-7850-4D01-9CB6-4D28F93B5AC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7112" y="1746456"/>
            <a:ext cx="2573311" cy="218424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48FE0BA-F103-4EDB-8454-24088B4157A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3025" y="4272712"/>
            <a:ext cx="2573947" cy="21847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E035891-9225-482A-A001-1CBEEBCBA564}"/>
              </a:ext>
            </a:extLst>
          </p:cNvPr>
          <p:cNvSpPr txBox="1"/>
          <p:nvPr/>
        </p:nvSpPr>
        <p:spPr>
          <a:xfrm>
            <a:off x="618186" y="309234"/>
            <a:ext cx="10884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</a:t>
            </a:r>
            <a:r>
              <a:rPr lang="ru-RU" sz="2000" dirty="0"/>
              <a:t>Какие изменения происходят в живой природе лотом? (Много зелёной травы; цветут цветы; спеют ягоды, а также некоторые овощи и фрукты; насекомые ведут активную жизнь; птицы выводят и вскармливают птенцов; дикие животные обустраивают жилища, воспитывают детёнышей.)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8A9F874-4F43-4C56-97A3-63BA45A2A60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7112" y="4251784"/>
            <a:ext cx="2738098" cy="218478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D06F2F08-DA1A-4037-BE7C-0CE1C999958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1997" y="4251785"/>
            <a:ext cx="2810090" cy="218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27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CB54777-85BB-4F03-953A-3BDA3F95C48B}"/>
              </a:ext>
            </a:extLst>
          </p:cNvPr>
          <p:cNvSpPr txBox="1"/>
          <p:nvPr/>
        </p:nvSpPr>
        <p:spPr>
          <a:xfrm>
            <a:off x="563716" y="610359"/>
            <a:ext cx="396964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Как называется первый летний месяц? (Июнь)</a:t>
            </a:r>
          </a:p>
          <a:p>
            <a:r>
              <a:rPr lang="ru-RU" dirty="0"/>
              <a:t>	В старину его называли </a:t>
            </a:r>
            <a:r>
              <a:rPr lang="ru-RU" dirty="0" err="1"/>
              <a:t>изок</a:t>
            </a:r>
            <a:r>
              <a:rPr lang="ru-RU" dirty="0"/>
              <a:t>. </a:t>
            </a:r>
            <a:r>
              <a:rPr lang="ru-RU" dirty="0" err="1"/>
              <a:t>Изоком</a:t>
            </a:r>
            <a:r>
              <a:rPr lang="ru-RU" dirty="0"/>
              <a:t> назывался кузнечик, которых в этом месяце было очень много. Другое название этого месяца - червень, от червеца или </a:t>
            </a:r>
            <a:r>
              <a:rPr lang="ru-RU" dirty="0" err="1"/>
              <a:t>червеня</a:t>
            </a:r>
            <a:r>
              <a:rPr lang="ru-RU" dirty="0"/>
              <a:t>; так называются особенного рода красильные черви, появляющиеся в это время. Кроме того, в старину месяц июнь в народе весьма часто назывался </a:t>
            </a:r>
            <a:r>
              <a:rPr lang="ru-RU" dirty="0" err="1"/>
              <a:t>кресником</a:t>
            </a:r>
            <a:r>
              <a:rPr lang="ru-RU" dirty="0"/>
              <a:t> - от </a:t>
            </a:r>
            <a:r>
              <a:rPr lang="ru-RU" dirty="0" err="1"/>
              <a:t>креса</a:t>
            </a:r>
            <a:r>
              <a:rPr lang="ru-RU" dirty="0"/>
              <a:t> (огня), и вместе с тем от дня Иоанна Крестителя (Ивана Купалы). Ещё одно название - разноцвет - из-за обилия красок цветущих растений.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364F1FB-B511-4539-88B6-A9E04B49E23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252" y="1119656"/>
            <a:ext cx="6928032" cy="461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449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9F48356-65AF-4AA7-A1AB-3C74349CF4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052" y="1044559"/>
            <a:ext cx="7135483" cy="47688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A61ED64-0054-4960-A4DE-A25B4EBFC1ED}"/>
              </a:ext>
            </a:extLst>
          </p:cNvPr>
          <p:cNvSpPr txBox="1"/>
          <p:nvPr/>
        </p:nvSpPr>
        <p:spPr>
          <a:xfrm>
            <a:off x="678287" y="1166841"/>
            <a:ext cx="37906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Как называется второй летний месяц? (Июль)</a:t>
            </a:r>
          </a:p>
          <a:p>
            <a:r>
              <a:rPr lang="ru-RU" dirty="0"/>
              <a:t>	В старину он назывался, как и июнь,- червень - от плодов и ягод, которые, созревая в июле, отличаются особенною </a:t>
            </a:r>
            <a:r>
              <a:rPr lang="ru-RU" dirty="0" err="1"/>
              <a:t>красноватостию</a:t>
            </a:r>
            <a:r>
              <a:rPr lang="ru-RU" dirty="0"/>
              <a:t> (червленый, красный). Другое название - липец – з-за цветения липы. Июль еще называют «макушкою лета» (середина лета), или еще «страдником» - от страдных летних работ, «</a:t>
            </a:r>
            <a:r>
              <a:rPr lang="ru-RU" dirty="0" err="1"/>
              <a:t>грозником</a:t>
            </a:r>
            <a:r>
              <a:rPr lang="ru-RU" dirty="0"/>
              <a:t>» - от сильных гроз.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096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708C634-B26F-4541-9AFE-FF1C5A48F28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3363" y="1127460"/>
            <a:ext cx="7186412" cy="46030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A64FC36-4937-4649-81F9-D59C9C8A3626}"/>
              </a:ext>
            </a:extLst>
          </p:cNvPr>
          <p:cNvSpPr txBox="1"/>
          <p:nvPr/>
        </p:nvSpPr>
        <p:spPr>
          <a:xfrm>
            <a:off x="472225" y="1432192"/>
            <a:ext cx="38455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Как называется третий летний месяц? (Август)</a:t>
            </a:r>
          </a:p>
          <a:p>
            <a:r>
              <a:rPr lang="ru-RU" dirty="0"/>
              <a:t>	Коренные древнерусские имена месяца были другие. На севере он назывался «зарев» (</a:t>
            </a:r>
            <a:r>
              <a:rPr lang="ru-RU" dirty="0" err="1"/>
              <a:t>зорничник</a:t>
            </a:r>
            <a:r>
              <a:rPr lang="ru-RU" dirty="0"/>
              <a:t>) - от сияния зарницы; на юге «</a:t>
            </a:r>
            <a:r>
              <a:rPr lang="ru-RU" dirty="0" err="1"/>
              <a:t>серпень</a:t>
            </a:r>
            <a:r>
              <a:rPr lang="ru-RU" dirty="0"/>
              <a:t>» - от серпа, которым снимают с полей хлеб. Другое название «</a:t>
            </a:r>
            <a:r>
              <a:rPr lang="ru-RU" dirty="0" err="1"/>
              <a:t>жнивень</a:t>
            </a:r>
            <a:r>
              <a:rPr lang="ru-RU" dirty="0"/>
              <a:t>» - время жатвы.</a:t>
            </a:r>
          </a:p>
        </p:txBody>
      </p:sp>
    </p:spTree>
    <p:extLst>
      <p:ext uri="{BB962C8B-B14F-4D97-AF65-F5344CB8AC3E}">
        <p14:creationId xmlns:p14="http://schemas.microsoft.com/office/powerpoint/2010/main" val="3806914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8D926B0-9F11-4ACD-B28D-66335B04AC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9927" y="836662"/>
            <a:ext cx="6446969" cy="4991028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B85C929-166F-43A3-BFB3-84AF3819A70E}"/>
              </a:ext>
            </a:extLst>
          </p:cNvPr>
          <p:cNvSpPr/>
          <p:nvPr/>
        </p:nvSpPr>
        <p:spPr>
          <a:xfrm>
            <a:off x="485104" y="836662"/>
            <a:ext cx="448614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Много существует пословиц и поговорок про лето. Попробуйте объяснить такие поговорки и пословицы:</a:t>
            </a:r>
          </a:p>
          <a:p>
            <a:pPr marL="285750" indent="-285750">
              <a:buFontTx/>
              <a:buChar char="-"/>
            </a:pPr>
            <a:r>
              <a:rPr lang="ru-RU" dirty="0"/>
              <a:t>«летом заря с зарёй встречаются» (большой световой день);</a:t>
            </a:r>
          </a:p>
          <a:p>
            <a:pPr marL="285750" indent="-285750">
              <a:buFontTx/>
              <a:buChar char="-"/>
            </a:pPr>
            <a:r>
              <a:rPr lang="ru-RU" dirty="0"/>
              <a:t>«лето — </a:t>
            </a:r>
            <a:r>
              <a:rPr lang="ru-RU" dirty="0" err="1"/>
              <a:t>припасиха</a:t>
            </a:r>
            <a:r>
              <a:rPr lang="ru-RU" dirty="0"/>
              <a:t>, а зима — </a:t>
            </a:r>
            <a:r>
              <a:rPr lang="ru-RU" dirty="0" err="1"/>
              <a:t>подбериха</a:t>
            </a:r>
            <a:r>
              <a:rPr lang="ru-RU" dirty="0"/>
              <a:t>» (летом время делать запасы на зиму, а зимой ими питаются)</a:t>
            </a:r>
          </a:p>
          <a:p>
            <a:pPr marL="285750" indent="-285750">
              <a:buFontTx/>
              <a:buChar char="-"/>
            </a:pPr>
            <a:r>
              <a:rPr lang="ru-RU" dirty="0"/>
              <a:t>«летом каждый кустик ночевать пустит» (летом очень тёплые ночи)</a:t>
            </a:r>
          </a:p>
          <a:p>
            <a:pPr marL="285750" indent="-285750">
              <a:buFontTx/>
              <a:buChar char="-"/>
            </a:pPr>
            <a:r>
              <a:rPr lang="ru-RU" dirty="0"/>
              <a:t>«летний день год кормит» (летом необходимо все силы отдать уборке урожая, чтобы успеть запасти на год всё необходимое);</a:t>
            </a:r>
          </a:p>
          <a:p>
            <a:pPr marL="285750" indent="-285750">
              <a:buFontTx/>
              <a:buChar char="-"/>
            </a:pPr>
            <a:r>
              <a:rPr lang="ru-RU" dirty="0"/>
              <a:t>«худо лето, когда солнца нету» (если не будет летом солнца и тепла, урожай плохой уродится).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2900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174</TotalTime>
  <Words>58</Words>
  <Application>Microsoft Office PowerPoint</Application>
  <PresentationFormat>Произвольный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Ион</vt:lpstr>
      <vt:lpstr>«Что ты мне подаришь, лето?»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18</cp:revision>
  <dcterms:created xsi:type="dcterms:W3CDTF">2020-06-02T11:46:08Z</dcterms:created>
  <dcterms:modified xsi:type="dcterms:W3CDTF">2021-04-24T19:05:39Z</dcterms:modified>
</cp:coreProperties>
</file>