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3" Type="http://schemas.microsoft.com/office/2007/relationships/hdphoto" Target="../media/hdphoto1.wdp"/><Relationship Id="rId21" Type="http://schemas.openxmlformats.org/officeDocument/2006/relationships/image" Target="../media/image11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microsoft.com/office/2007/relationships/hdphoto" Target="../media/hdphoto11.wdp"/><Relationship Id="rId5" Type="http://schemas.microsoft.com/office/2007/relationships/hdphoto" Target="../media/hdphoto2.wdp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10" Type="http://schemas.microsoft.com/office/2007/relationships/hdphoto" Target="../media/hdphoto4.wdp"/><Relationship Id="rId19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12" Type="http://schemas.microsoft.com/office/2007/relationships/hdphoto" Target="../media/hdphoto7.wdp"/><Relationship Id="rId17" Type="http://schemas.openxmlformats.org/officeDocument/2006/relationships/image" Target="../media/image9.png"/><Relationship Id="rId2" Type="http://schemas.openxmlformats.org/officeDocument/2006/relationships/image" Target="../media/image1.png"/><Relationship Id="rId16" Type="http://schemas.microsoft.com/office/2007/relationships/hdphoto" Target="../media/hdphoto11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microsoft.com/office/2007/relationships/hdphoto" Target="../media/hdphoto2.wdp"/><Relationship Id="rId15" Type="http://schemas.openxmlformats.org/officeDocument/2006/relationships/image" Target="../media/image12.png"/><Relationship Id="rId10" Type="http://schemas.microsoft.com/office/2007/relationships/hdphoto" Target="../media/hdphoto12.wdp"/><Relationship Id="rId4" Type="http://schemas.openxmlformats.org/officeDocument/2006/relationships/image" Target="../media/image2.png"/><Relationship Id="rId9" Type="http://schemas.openxmlformats.org/officeDocument/2006/relationships/image" Target="../media/image13.png"/><Relationship Id="rId1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5"/>
            <a:ext cx="83529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Упражнение «Выбери картинки»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(Совершенствование навыка слогового анализа слов)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березу или рядом с ней поместите тех птиц, в названиях которых по одному слогу. На дуб или рядом с ним поместите тех птиц, в названии которых по два слога. На вербу или рядом с ней поместите тех птиц, в названиях которых по три слога.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2340" y1="18258" x2="22340" y2="182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69" y="1888827"/>
            <a:ext cx="35814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0904" y1="18507" x2="20904" y2="185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88840"/>
            <a:ext cx="33718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Картинки на прозрачном фоне деревья - березы 5 » Шапки сайтов jpg бесплатн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2160240" cy="34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63" y="4276725"/>
            <a:ext cx="1381125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21088" y1="20513" x2="21088" y2="205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372100"/>
            <a:ext cx="1400175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25439" y1="32031" x2="25439" y2="32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382" y="4570115"/>
            <a:ext cx="10858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>
                        <a14:foregroundMark x1="58065" y1="31429" x2="58065" y2="31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932" y="5407451"/>
            <a:ext cx="14763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29221" y1="26016" x2="29221" y2="260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44" y="4437112"/>
            <a:ext cx="14668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44203" y1="29927" x2="44203" y2="299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62587"/>
            <a:ext cx="13144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738" y="4774450"/>
            <a:ext cx="148590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17" descr="ДРОЗ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9" descr="ДРОЗД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1" descr="ДРОЗД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3" descr="ДРОЗД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1" name="Picture 27" descr="Соловей лес: скачать картинки, стоковые фото Соловей лес в хорошем качестве  | Depositphotos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10000" b="90000" l="10000" r="90000">
                        <a14:foregroundMark x1="39833" y1="18500" x2="39833" y2="1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046" y="5877272"/>
            <a:ext cx="1096820" cy="73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F:\картинки для игры\Без названия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20000" y1="21918" x2="20000" y2="21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18" y="4915040"/>
            <a:ext cx="918187" cy="87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736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2340" y1="18258" x2="22340" y2="182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69" y="1888827"/>
            <a:ext cx="35814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20904" y1="18507" x2="20904" y2="185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88840"/>
            <a:ext cx="33718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Картинки на прозрачном фоне деревья - березы 5 » Шапки сайтов jpg бесплатно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2160240" cy="340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04665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Упражнение «Составь предложение»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(Совершенствование грамматического строя речи)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Расскажите, что делают птицы? 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оставить предложения с разными предлогами)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58065" y1="31429" x2="58065" y2="31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49" y="3846215"/>
            <a:ext cx="14763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7" descr="Соловей лес: скачать картинки, стоковые фото Соловей лес в хорошем качестве  | Depositphoto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>
                        <a14:foregroundMark x1="39833" y1="18500" x2="39833" y2="18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1096820" cy="73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>
                        <a14:foregroundMark x1="29221" y1="26016" x2="29221" y2="260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80928"/>
            <a:ext cx="14668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>
                        <a14:foregroundMark x1="25439" y1="32031" x2="25439" y2="320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03365"/>
            <a:ext cx="108585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8" descr="F:\картинки для игры\Без названия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>
                        <a14:foregroundMark x1="20000" y1="21918" x2="20000" y2="21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1" y="1412776"/>
            <a:ext cx="918187" cy="87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44203" y1="29927" x2="44203" y2="299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9978" y="2714252"/>
            <a:ext cx="13144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04126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</TotalTime>
  <Words>87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Катенька</dc:creator>
  <cp:lastModifiedBy>Катенька</cp:lastModifiedBy>
  <cp:revision>4</cp:revision>
  <dcterms:created xsi:type="dcterms:W3CDTF">2021-04-24T11:30:58Z</dcterms:created>
  <dcterms:modified xsi:type="dcterms:W3CDTF">2021-04-24T12:06:19Z</dcterms:modified>
</cp:coreProperties>
</file>